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 id="214748368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7715250" cx="13716000"/>
  <p:notesSz cx="6858000" cy="9144000"/>
  <p:embeddedFontLst>
    <p:embeddedFont>
      <p:font typeface="Roboto"/>
      <p:regular r:id="rId59"/>
      <p:bold r:id="rId60"/>
      <p:italic r:id="rId61"/>
      <p:boldItalic r:id="rId62"/>
    </p:embeddedFont>
    <p:embeddedFont>
      <p:font typeface="Roboto Medium"/>
      <p:regular r:id="rId63"/>
      <p:bold r:id="rId64"/>
      <p:italic r:id="rId65"/>
      <p:boldItalic r:id="rId66"/>
    </p:embeddedFont>
    <p:embeddedFont>
      <p:font typeface="Google Sans"/>
      <p:regular r:id="rId67"/>
      <p:bold r:id="rId68"/>
      <p:italic r:id="rId69"/>
      <p:boldItalic r:id="rId70"/>
    </p:embeddedFont>
    <p:embeddedFont>
      <p:font typeface="Google Sans Medium"/>
      <p:regular r:id="rId71"/>
      <p:bold r:id="rId72"/>
      <p:italic r:id="rId73"/>
      <p:boldItalic r:id="rId74"/>
    </p:embeddedFont>
    <p:embeddedFont>
      <p:font typeface="Roboto Light"/>
      <p:regular r:id="rId75"/>
      <p:bold r:id="rId76"/>
      <p:italic r:id="rId77"/>
      <p:boldItalic r:id="rId78"/>
    </p:embeddedFont>
    <p:embeddedFont>
      <p:font typeface="Helvetica Neue Light"/>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537">
          <p15:clr>
            <a:srgbClr val="9AA0A6"/>
          </p15:clr>
        </p15:guide>
        <p15:guide id="2" orient="horz" pos="1657">
          <p15:clr>
            <a:srgbClr val="9AA0A6"/>
          </p15:clr>
        </p15:guide>
        <p15:guide id="3" orient="horz" pos="3670">
          <p15:clr>
            <a:srgbClr val="9AA0A6"/>
          </p15:clr>
        </p15:guide>
        <p15:guide id="4" pos="6466">
          <p15:clr>
            <a:srgbClr val="9AA0A6"/>
          </p15:clr>
        </p15:guide>
        <p15:guide id="5" orient="horz" pos="6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37" orient="horz"/>
        <p:guide pos="1657" orient="horz"/>
        <p:guide pos="3670" orient="horz"/>
        <p:guide pos="6466"/>
        <p:guide pos="6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Light-bold.fntdata"/><Relationship Id="rId82" Type="http://schemas.openxmlformats.org/officeDocument/2006/relationships/font" Target="fonts/HelveticaNeueLight-boldItalic.fntdata"/><Relationship Id="rId81" Type="http://schemas.openxmlformats.org/officeDocument/2006/relationships/font" Target="fonts/HelveticaNeueLigh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GoogleSansMedium-italic.fntdata"/><Relationship Id="rId72" Type="http://schemas.openxmlformats.org/officeDocument/2006/relationships/font" Target="fonts/GoogleSansMedium-bold.fntdata"/><Relationship Id="rId31" Type="http://schemas.openxmlformats.org/officeDocument/2006/relationships/slide" Target="slides/slide25.xml"/><Relationship Id="rId75" Type="http://schemas.openxmlformats.org/officeDocument/2006/relationships/font" Target="fonts/RobotoLight-regular.fntdata"/><Relationship Id="rId30" Type="http://schemas.openxmlformats.org/officeDocument/2006/relationships/slide" Target="slides/slide24.xml"/><Relationship Id="rId74" Type="http://schemas.openxmlformats.org/officeDocument/2006/relationships/font" Target="fonts/GoogleSansMedium-boldItalic.fntdata"/><Relationship Id="rId33" Type="http://schemas.openxmlformats.org/officeDocument/2006/relationships/slide" Target="slides/slide27.xml"/><Relationship Id="rId77" Type="http://schemas.openxmlformats.org/officeDocument/2006/relationships/font" Target="fonts/RobotoLight-italic.fntdata"/><Relationship Id="rId32" Type="http://schemas.openxmlformats.org/officeDocument/2006/relationships/slide" Target="slides/slide26.xml"/><Relationship Id="rId76" Type="http://schemas.openxmlformats.org/officeDocument/2006/relationships/font" Target="fonts/RobotoLight-bold.fntdata"/><Relationship Id="rId35" Type="http://schemas.openxmlformats.org/officeDocument/2006/relationships/slide" Target="slides/slide29.xml"/><Relationship Id="rId79" Type="http://schemas.openxmlformats.org/officeDocument/2006/relationships/font" Target="fonts/HelveticaNeueLight-regular.fntdata"/><Relationship Id="rId34" Type="http://schemas.openxmlformats.org/officeDocument/2006/relationships/slide" Target="slides/slide28.xml"/><Relationship Id="rId78" Type="http://schemas.openxmlformats.org/officeDocument/2006/relationships/font" Target="fonts/RobotoLight-boldItalic.fntdata"/><Relationship Id="rId71" Type="http://schemas.openxmlformats.org/officeDocument/2006/relationships/font" Target="fonts/GoogleSansMedium-regular.fntdata"/><Relationship Id="rId70" Type="http://schemas.openxmlformats.org/officeDocument/2006/relationships/font" Target="fonts/GoogleSa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RobotoMedium-bold.fntdata"/><Relationship Id="rId63" Type="http://schemas.openxmlformats.org/officeDocument/2006/relationships/font" Target="fonts/RobotoMedium-regular.fntdata"/><Relationship Id="rId22" Type="http://schemas.openxmlformats.org/officeDocument/2006/relationships/slide" Target="slides/slide16.xml"/><Relationship Id="rId66" Type="http://schemas.openxmlformats.org/officeDocument/2006/relationships/font" Target="fonts/RobotoMedium-boldItalic.fntdata"/><Relationship Id="rId21" Type="http://schemas.openxmlformats.org/officeDocument/2006/relationships/slide" Target="slides/slide15.xml"/><Relationship Id="rId65" Type="http://schemas.openxmlformats.org/officeDocument/2006/relationships/font" Target="fonts/RobotoMedium-italic.fntdata"/><Relationship Id="rId24" Type="http://schemas.openxmlformats.org/officeDocument/2006/relationships/slide" Target="slides/slide18.xml"/><Relationship Id="rId68" Type="http://schemas.openxmlformats.org/officeDocument/2006/relationships/font" Target="fonts/GoogleSans-bold.fntdata"/><Relationship Id="rId23" Type="http://schemas.openxmlformats.org/officeDocument/2006/relationships/slide" Target="slides/slide17.xml"/><Relationship Id="rId67" Type="http://schemas.openxmlformats.org/officeDocument/2006/relationships/font" Target="fonts/GoogleSans-regular.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Google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53035993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53035993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530359940c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530359940c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there is the really messy bit, all the activity that happens in between the trigger and the purchase itself</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530359940c_0_6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530359940c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taken all the behaviour in the messy middle, whatever is and wherever it happens, and codified into one of two metal modes: </a:t>
            </a:r>
            <a:r>
              <a:rPr b="1" lang="en"/>
              <a:t>exploration</a:t>
            </a:r>
            <a:r>
              <a:rPr lang="en"/>
              <a:t> and </a:t>
            </a:r>
            <a:r>
              <a:rPr b="1" lang="en"/>
              <a:t>evaluation</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65c8b135e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65c8b135e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Whatever the shopper is doing in between trigger and purchase (and whether or not they’re doing it consciously) they are doing one of two things; exploring or evaluating.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two tasks can happen either simultaneously, or sequentially, but (according the science ) they are two distinct mental processes with separate reward structures.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Exploration mode is an expansive exercise - here we add brands to our consideration set.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Evaluation mode is a reductive exercise - in this mode we narrow down are options.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Because of the sheer volume of information and choice available, and the speed and ease at which we acquire it, we are encouraged, compelled and sometimes (for more complex purchases) even obliged to go back into exploration mode which generates new options that then in turn need to be evaluated, creating this loop.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Depending on who you are and what you’re shopping for that can be fun, but from a marketing perspective, this is not fun, and it’s certainly not efficient, so, how do we get our customers from trigger to purchase as efficiently as possible?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65c8b135e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65c8b135e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Now this happens outside of the messy middle and we haven’t got time to cover this is any real detail today, but it’s important to mention that once the purchase is made, there will be some post purchase experience that will feed back into exposure. The nature of that experience, and whether or not it was positive, will form a key part of exposure when the purchase is next triggered (possibly even the frequency of that trigger, or if in fact it’s triggered again at all!)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Slow loading pages, poor site speed, clunky UX - all of these things hinder exploration and evaluation. If the experience is negative, customers will evaluate you negatively and will go and explore somewhere else, i.e. a competitor website.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So, hugely important, but not something we’ll address today.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530359940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530359940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So there we have it - we’ve brought some order to the the chaos - in this updated model of consumer decision making</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65c8b135e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65c8b135e5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codified the behaviour, but now we need to know how shoppers process all that information and choice as they explore and evaluate in the messy middle. This is where the six cognitive  biases that we identified in our literature review come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before we look at those, we need to establish a couple of boundaries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The research is not intended to guide brand strategy - The careful crafting of the brand, and the awareness of that brand up until the purchase is triggered is not covered here.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This research is not intended to inform pricing strategy either. Like branding, pricing not so easily changed either - it’s also outside of our remit (and in the purchase simulations that follow, we control for price by telling participants they will be pay the expected market value for a product)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brand strategy, no pricing strategy. That leaves us with this eminently playable space in the middle (the messy middle) where some of these of these biases, despite being grounded in years of scientific study, may only require a simple cosmetic change to become effective (e.g. tweaking copy or re prioritising content).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6b29e35129_3_8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6b29e35129_3_8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[Refer to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When you’re shopping for food, the word organic can mean quality, healthy, ecologically / environmentally friendly, properly sourced - all of that from one word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6b29e35129_3_8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6b29e35129_3_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[Refer to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6b29e35129_3_9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g6b29e35129_3_9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[Refer to slide]</a:t>
            </a:r>
            <a:endParaRPr sz="1300">
              <a:solidFill>
                <a:srgbClr val="1B1B1B"/>
              </a:solidFill>
              <a:highlight>
                <a:srgbClr val="FFFFFF"/>
              </a:highlight>
            </a:endParaRPr>
          </a:p>
          <a:p>
            <a:pPr indent="0" lvl="0" marL="0" rtl="0" algn="l">
              <a:lnSpc>
                <a:spcPct val="100000"/>
              </a:lnSpc>
              <a:spcBef>
                <a:spcPts val="60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8c3ebb0d3c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8c3ebb0d3c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come to purchase simulation, where we will test and validate are seven 6 cognitive biases at scale, and the role of brand preference, at scale.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reminder, for each product we’ve selected, we’ve recruited 1,000 in-market shoppers, and they’ve each done 10 simulated purchase scenarios.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8edc7263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8edc7263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presentation is a summary of a new report that you can download in full here….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65c8b135e5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65c8b135e5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the simulation begins, we ask the shopper for their favourite, and their second favourite brand in a given category.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65c8b135e5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65c8b135e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once the simulation begins we build a proposition for each of those brands based on the six principles of behavioural science.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we have created here is a platform where we can test is if these cognitive biases can tempt a shopper away from their favourite brand to what is, according to the shopper at least, an inferior brand.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9f49b1459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9f49b1459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9f49b1459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9f49b1459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9f49b1459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9f49b1459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9f49b1459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9f49b1459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propositions for both brands are identical in this example, to test what happens when you introduce the 2nd choice brand with the same proposition]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9f49b1459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9f49b1459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9f49b1459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9f49b1459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9f49b1459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9f49b1459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9f49b1459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9f49b1459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53035993e4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3035993e4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between the purchase trigger, and actually making the purchase itself, today’s consumer is presented with a vast amount of information and choice across a complex web of touchpoints [e.g. search engines, review sites, social media, retailers, comparison sites, video sharing sites, aggregators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were to sketch that out on a piece of paper, you might end up with something like this - we call it the ‘messy middle’.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all of this behaviour being fully captured by our often siloed brand and performance marketing practices? One of the biggest challenges for brands is ensuring that customers - both existing and new - </a:t>
            </a:r>
            <a:r>
              <a:rPr lang="en"/>
              <a:t>don’t fall through the gaps in this complex space</a:t>
            </a:r>
            <a:r>
              <a:rPr lang="en"/>
              <a:t>. A space where, as our research shows, customer are won and lost. To do that, </a:t>
            </a:r>
            <a:r>
              <a:rPr lang="en"/>
              <a:t>behaviour in the messy middle needs to be decoded.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9f49b1459a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9f49b1459a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9f49b1459a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9f49b1459a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9f49b1459a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9f49b1459a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9f49b1459a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9f49b1459a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9f49b1459a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9f49b1459a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9f49b1459a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9f49b1459a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9f49b1459a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9f49b1459a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9f49b1459a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9f49b1459a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9f49b1459a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9f49b1459a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9f49b1459a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9f49b1459a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53035993e4_0_74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53035993e4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a:t>
            </a:r>
            <a:r>
              <a:rPr lang="en"/>
              <a:t>decoding</a:t>
            </a:r>
            <a:r>
              <a:rPr lang="en"/>
              <a:t> that behaviour is a challenge.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could use the purchase funnel - not the latest marketing model, but still widely referenced, and can still be a useful tool for planning.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anyone who’s ever read any behavioural science books, or anyone who can relate the spaghetti like mess on the previous slide, knows that purchase decision making doesn’t follow this linear process. It’s complex, not always done </a:t>
            </a:r>
            <a:r>
              <a:rPr lang="en"/>
              <a:t>consciously</a:t>
            </a:r>
            <a:r>
              <a:rPr lang="en"/>
              <a:t> and subject to behavioural biases.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9f49b1459a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9f49b1459a_0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9f49b1459a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9f49b1459a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8c3ebb0d3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8c3ebb0d3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we’re going to do now is summarise those same findings across all of our tested products. We have 3 conclusions, 3 charts and it usually takes about 3 minutes.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7447ebde59_1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7447ebde59_1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Number one [READ SLIDE]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8bfb7f4d4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8bfb7f4d4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latin typeface="Google Sans"/>
                <a:ea typeface="Google Sans"/>
                <a:cs typeface="Google Sans"/>
                <a:sym typeface="Google Sans"/>
              </a:rPr>
              <a:t>Here we see all </a:t>
            </a:r>
            <a:r>
              <a:rPr b="1" lang="en">
                <a:solidFill>
                  <a:srgbClr val="434343"/>
                </a:solidFill>
                <a:latin typeface="Google Sans"/>
                <a:ea typeface="Google Sans"/>
                <a:cs typeface="Google Sans"/>
                <a:sym typeface="Google Sans"/>
              </a:rPr>
              <a:t>31</a:t>
            </a:r>
            <a:r>
              <a:rPr lang="en">
                <a:solidFill>
                  <a:srgbClr val="434343"/>
                </a:solidFill>
                <a:latin typeface="Google Sans"/>
                <a:ea typeface="Google Sans"/>
                <a:cs typeface="Google Sans"/>
                <a:sym typeface="Google Sans"/>
              </a:rPr>
              <a:t> </a:t>
            </a:r>
            <a:r>
              <a:rPr b="1" lang="en">
                <a:solidFill>
                  <a:srgbClr val="434343"/>
                </a:solidFill>
                <a:latin typeface="Google Sans"/>
                <a:ea typeface="Google Sans"/>
                <a:cs typeface="Google Sans"/>
                <a:sym typeface="Google Sans"/>
              </a:rPr>
              <a:t>[UPDATE LOCALLY]</a:t>
            </a:r>
            <a:r>
              <a:rPr lang="en">
                <a:solidFill>
                  <a:srgbClr val="434343"/>
                </a:solidFill>
                <a:latin typeface="Google Sans"/>
                <a:ea typeface="Google Sans"/>
                <a:cs typeface="Google Sans"/>
                <a:sym typeface="Google Sans"/>
              </a:rPr>
              <a:t> </a:t>
            </a:r>
            <a:r>
              <a:rPr lang="en">
                <a:solidFill>
                  <a:srgbClr val="434343"/>
                </a:solidFill>
                <a:latin typeface="Google Sans"/>
                <a:ea typeface="Google Sans"/>
                <a:cs typeface="Google Sans"/>
                <a:sym typeface="Google Sans"/>
              </a:rPr>
              <a:t>of the </a:t>
            </a:r>
            <a:r>
              <a:rPr lang="en">
                <a:solidFill>
                  <a:srgbClr val="434343"/>
                </a:solidFill>
                <a:latin typeface="Google Sans"/>
                <a:ea typeface="Google Sans"/>
                <a:cs typeface="Google Sans"/>
                <a:sym typeface="Google Sans"/>
              </a:rPr>
              <a:t>products</a:t>
            </a:r>
            <a:r>
              <a:rPr lang="en">
                <a:solidFill>
                  <a:srgbClr val="434343"/>
                </a:solidFill>
                <a:latin typeface="Google Sans"/>
                <a:ea typeface="Google Sans"/>
                <a:cs typeface="Google Sans"/>
                <a:sym typeface="Google Sans"/>
              </a:rPr>
              <a:t> we tested in our simulation, The blue is the share of the first choice brand and the yellow is the share of the 2nd choice brand, and at this stage, the propositions in the simulation are identical, the only difference is the brand just as with saw previously for </a:t>
            </a:r>
            <a:r>
              <a:rPr b="1" lang="en">
                <a:solidFill>
                  <a:srgbClr val="434343"/>
                </a:solidFill>
                <a:latin typeface="Google Sans"/>
                <a:ea typeface="Google Sans"/>
                <a:cs typeface="Google Sans"/>
                <a:sym typeface="Google Sans"/>
              </a:rPr>
              <a:t>[INSERT CATEGORY USED IN THE MAIN PRESENTATION]</a:t>
            </a:r>
            <a:endParaRPr b="1">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
                <a:solidFill>
                  <a:srgbClr val="434343"/>
                </a:solidFill>
                <a:latin typeface="Google Sans"/>
                <a:ea typeface="Google Sans"/>
                <a:cs typeface="Google Sans"/>
                <a:sym typeface="Google Sans"/>
              </a:rPr>
              <a:t>There is a potentially intuitive pattern as we move from left to right - we might have thought that some of these categories might be more commoditised but that won’t be true in every case and the research isn’t actually designed to support that conclusion. What is does tell us however, is that consistently, across all of </a:t>
            </a:r>
            <a:r>
              <a:rPr lang="en">
                <a:solidFill>
                  <a:srgbClr val="434343"/>
                </a:solidFill>
                <a:latin typeface="Google Sans"/>
                <a:ea typeface="Google Sans"/>
                <a:cs typeface="Google Sans"/>
                <a:sym typeface="Google Sans"/>
              </a:rPr>
              <a:t>these</a:t>
            </a:r>
            <a:r>
              <a:rPr lang="en">
                <a:solidFill>
                  <a:srgbClr val="434343"/>
                </a:solidFill>
                <a:latin typeface="Google Sans"/>
                <a:ea typeface="Google Sans"/>
                <a:cs typeface="Google Sans"/>
                <a:sym typeface="Google Sans"/>
              </a:rPr>
              <a:t> product categories, all a competitor has to do to take a significant share of the preference from the favourite brand, is just show up at the right time.</a:t>
            </a:r>
            <a:endParaRPr>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
                <a:solidFill>
                  <a:srgbClr val="434343"/>
                </a:solidFill>
                <a:latin typeface="Google Sans"/>
                <a:ea typeface="Google Sans"/>
                <a:cs typeface="Google Sans"/>
                <a:sym typeface="Google Sans"/>
              </a:rPr>
              <a:t>Simply showing up can impact customer decision  making when they are exploring and evaluating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average, across all the categories in our research, nearly a third of customers chose their second choice brand just because it was present. Event though the product and proposition were exactly the same.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Looking at the chart, the blue is the share for the first choice brand for each of the 31 products we tested and the yellow is the share for the second choice brand with an identical proposition.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Consistently across all 31 products, all a competitor has to do to take market share is just show up at the right time.</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7447ebde59_1_4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9" name="Google Shape;1509;g7447ebde59_1_4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Second [READ SLIDE]</a:t>
            </a:r>
            <a:endParaRPr sz="1200">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8bfb7f4d4c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8bfb7f4d4c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we see all of our tested products and again the blue is the share for the first choice brand but now the yellow is the share for the second choice brand, after it has been </a:t>
            </a:r>
            <a:r>
              <a:rPr lang="en"/>
              <a:t>‘supercharged’ across all 6 biases.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Across all 31 products tested, we see that discoveries made in the messy middle can often determine the outcome, and remember it’s not always the rational discoveries that have the biggest impact. So leverage your assets to align with these cognitive processes.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7447ebde59_1_4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7" name="Google Shape;1537;g7447ebde59_1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And lastly [READ SLIDE]</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8bfb7f4d4c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8bfb7f4d4c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chart, this time </a:t>
            </a:r>
            <a:r>
              <a:rPr lang="en"/>
              <a:t>the blue is the share for the first choice brand and the green is the share for the fictitious test brand after we supercharged it across all 6 biases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Across all the categories we tested a </a:t>
            </a:r>
            <a:r>
              <a:rPr lang="en"/>
              <a:t>fictional</a:t>
            </a:r>
            <a:r>
              <a:rPr lang="en"/>
              <a:t>, supercharged fake brand - that none of the shoppers in our simulation had ever even heard of - was able to close the gap and take a significant share of preference from the 1st choice brand.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It’s worth remembering that the green is the share for the test brand after we had ‘supercharged’ it (authority bias, social proof, category heuristics, power of now, power of free, and scarcity bias), so that’ actually quite extreme, but a fake brand, that’s extreme too, and it’s also worth considering that while this may be only a fake brand in our simulation, it’s a pretty good proxy for a challenger brand in the real world. Remember that marketing history is littered with challenger brands that come from </a:t>
            </a:r>
            <a:r>
              <a:rPr lang="en"/>
              <a:t>nowhere</a:t>
            </a:r>
            <a:r>
              <a:rPr lang="en"/>
              <a:t> and seemingly, overnight, established </a:t>
            </a:r>
            <a:r>
              <a:rPr lang="en"/>
              <a:t>themselves</a:t>
            </a:r>
            <a:r>
              <a:rPr lang="en"/>
              <a:t> as a player.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challenger brands, what can you do to supercharge your brand to acquire new customers? - and for established brands how can you do the same because for you this is just as important for attracting new customers as it is for keeping the </a:t>
            </a:r>
            <a:r>
              <a:rPr lang="en"/>
              <a:t>ones</a:t>
            </a:r>
            <a:r>
              <a:rPr lang="en"/>
              <a:t> you have already</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6aec232f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6aec232f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In </a:t>
            </a:r>
            <a:r>
              <a:rPr lang="en" sz="1200">
                <a:solidFill>
                  <a:schemeClr val="dk1"/>
                </a:solidFill>
              </a:rPr>
              <a:t>conclusion</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[Established brands]</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Brand represents a significant investment in terms of time, energy and money. Research is tells us that we’re probably not getting the return on that investment that you could be getting, given that all a competitor has to do to take some share is show up. So - use these insights to protect your customer between trigger to purchase, avoid the disruption, and get a better return on that brand investment. Equally, find ways to use these insights in ways that leverage your brand so that when you go into the loop as the no.2 or 3, you can can out as the no.1 And that’s crucial, because you can bet that challenger brands will be using a similar approach to appeal to your customers and build their business in this space</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t>[Challenger Brands]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Conclusively then, there is clearly a massive opportunity for us to build on your brand and win new customers in this space. Not only can these insights level the playing the field, this is where we can build a real a truly disruptive competitive edge. We’ve shown what can be done with a fictitious brand that was created by our research folks in a dark room - imagine what we can do with [INSERT BRAND]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65c8b135e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65c8b135e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Search data sheds some light on decision making behaviour over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t>
            </a:r>
            <a:r>
              <a:rPr lang="en"/>
              <a:t>his chart shows the use of the words “cheap” and “best” in searches. When the internet, and search, were young, there was a clear bias towards price comparison - people using the internet to find the cheapest. Now, the internet has gone from a tool for comparing prices, to a tool comparing everything. And consumers want the best. </a:t>
            </a:r>
            <a:r>
              <a:rPr b="1" lang="en"/>
              <a:t>[UPDATE COMMENTARY IF USING LOCAL GOOGLE TRENDS DATA TO UPDATE THE CHART]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really valuable insight, but what does ‘best’ actually mean? Best quality? Best performance? Best value? Most popular? All of the above perhaps? What information is it based on and where does it come from? All questions that still need to be answered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9f49b1459a_0_13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9f49b1459a_0_1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COVID-19 has caused established habits and routines to break, and in their place new consumer behaviours have sprung up. The onslaught of new information causes mental strain and means we have less bandwidth to spare. The spaces, places, and interactions that were the backbone of daily life have also radically changed. More people are spending more time online and adoption of digital solutions has accelerated, from video conferencing to the surge in online shopping and digital payments.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COVID-19 context has resulted in people having to make new decisions, and even familiar decisions have been subject to increased scarcity and urgency. Some decision-making has sped up as people seek to secure access to things they want now, or they fear may not be available next week. Others have become harder and slower as people grapple with new ways of buying things or assessing whether now is really the right time.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a world where people are having to cope with unprecedented uncertainty, a brand that can facilitate exploration, and assist with evaluation, is providing something truly valuable to their customers.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8c3ebb0d3c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8c3ebb0d3c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530359940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530359940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530359940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530359940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Behavioural scientists have been studying the science of human decision making for decades, so to </a:t>
            </a:r>
            <a:r>
              <a:rPr lang="en"/>
              <a:t>address the challenge of understanding how shoppers make decisions in the messy middle, we partnered </a:t>
            </a:r>
            <a:r>
              <a:rPr lang="en"/>
              <a:t>with The Behavioural Architects, behavioural science specialists. And we did three things </a:t>
            </a:r>
            <a:r>
              <a:rPr b="1" lang="en"/>
              <a:t>[optional methodology detail available in the appendix]:</a:t>
            </a:r>
            <a:endParaRPr b="1"/>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b="1" lang="en"/>
              <a:t>Observation of shopping journeys</a:t>
            </a:r>
            <a:r>
              <a:rPr lang="en"/>
              <a:t> - we used screen and audio recordings to capture hundreds of hours of shoppers making purchases decisions. Then we analysed this through the lense of behavioural science to update our understanding of decision </a:t>
            </a:r>
            <a:r>
              <a:rPr lang="en"/>
              <a:t>making</a:t>
            </a:r>
            <a:r>
              <a:rPr lang="en"/>
              <a:t> behaviour</a:t>
            </a:r>
            <a:endParaRPr/>
          </a:p>
          <a:p>
            <a:pPr indent="-317500" lvl="0" marL="457200" rtl="0" algn="l">
              <a:spcBef>
                <a:spcPts val="0"/>
              </a:spcBef>
              <a:spcAft>
                <a:spcPts val="0"/>
              </a:spcAft>
              <a:buSzPts val="1400"/>
              <a:buAutoNum type="arabicPeriod"/>
            </a:pPr>
            <a:r>
              <a:rPr b="1" lang="en"/>
              <a:t>Literature review</a:t>
            </a:r>
            <a:r>
              <a:rPr lang="en"/>
              <a:t> - </a:t>
            </a:r>
            <a:r>
              <a:rPr lang="en"/>
              <a:t>over the last 50 years or so, behavioural scientists have identified about 300 principles that underpin human behaviour. We conducted an extensive literature review of the behavioural science literature to identify 6 cognitive biases from that list of 300 that we feel are most relevant to decision making in the messy middle</a:t>
            </a:r>
            <a:endParaRPr/>
          </a:p>
          <a:p>
            <a:pPr indent="-317500" lvl="0" marL="457200" rtl="0" algn="l">
              <a:spcBef>
                <a:spcPts val="0"/>
              </a:spcBef>
              <a:spcAft>
                <a:spcPts val="0"/>
              </a:spcAft>
              <a:buSzPts val="1400"/>
              <a:buAutoNum type="arabicPeriod"/>
            </a:pPr>
            <a:r>
              <a:rPr b="1" lang="en"/>
              <a:t>Simulated purchases</a:t>
            </a:r>
            <a:r>
              <a:rPr lang="en"/>
              <a:t> - To test and validate those biases at </a:t>
            </a:r>
            <a:r>
              <a:rPr lang="en"/>
              <a:t>scale</a:t>
            </a:r>
            <a:r>
              <a:rPr lang="en"/>
              <a:t>, we created a simulated purchases environment. We picked out a range of products that represent varying degrees of purchase decision complexity and enjoyment. Then we recruited 1,000 in-market shoppers for each of those products. They each completed 10 </a:t>
            </a:r>
            <a:r>
              <a:rPr lang="en"/>
              <a:t>simulated</a:t>
            </a:r>
            <a:r>
              <a:rPr lang="en"/>
              <a:t> purchases scenarios.</a:t>
            </a:r>
            <a:r>
              <a:rPr lang="en">
                <a:solidFill>
                  <a:schemeClr val="dk1"/>
                </a:solidFill>
              </a:rPr>
              <a:t> That’s </a:t>
            </a:r>
            <a:r>
              <a:rPr b="1" lang="en">
                <a:solidFill>
                  <a:schemeClr val="dk1"/>
                </a:solidFill>
              </a:rPr>
              <a:t>[THIS NUMBER APPLIES TO THE COUNTRY IN THE TITLE OF THIS FILE ONLY] 310</a:t>
            </a:r>
            <a:r>
              <a:rPr b="1" lang="en">
                <a:solidFill>
                  <a:schemeClr val="dk1"/>
                </a:solidFill>
              </a:rPr>
              <a:t>,000</a:t>
            </a:r>
            <a:r>
              <a:rPr lang="en">
                <a:solidFill>
                  <a:schemeClr val="dk1"/>
                </a:solidFill>
              </a:rPr>
              <a:t> simulated purchases. This allowed us to simulate the transfer of preference from one brand to another using different combinations of the 6 selected biases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530359940c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530359940c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job is to untangle this mess.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based on our observations of shopping and behaviour and our literature the literature review, we have updated our model of consumer decision making. It’s an evolution of models you may have seen before, but there some important updates that we feel are essential to understanding modern consumer decision making, so we’re going to walk through it step by step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8c3ebb0d6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8c3ebb0d6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Firstly, all decisions are made against a background of </a:t>
            </a:r>
            <a:r>
              <a:rPr b="1" lang="en"/>
              <a:t>exposure</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Not an entirely new concept - this would include what we typically refer to as brand awareness. But exposure it’s more than that, in addition to that TV campaign, it's also a conversation you overheard in a coffee shop.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 really important distinction here, is that unlike awareness that sits on top of the purchase funnel, exposure its always on, its always changing and it's always influencing decision making right the way through the process. So, it’s not a stage of the process, it's the backdrop to entire process.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530359940c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530359940c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some a purchase is triggered, at this point the shoppers moves from a passive state, into an active state of purchase decisions making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eventually - hopefully - there is eventually a purchase</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type="title">
  <p:cSld name="TITLE">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12"/>
          <p:cNvSpPr txBox="1"/>
          <p:nvPr>
            <p:ph type="title"/>
          </p:nvPr>
        </p:nvSpPr>
        <p:spPr>
          <a:xfrm>
            <a:off x="467550" y="667538"/>
            <a:ext cx="12780900" cy="858900"/>
          </a:xfrm>
          <a:prstGeom prst="rect">
            <a:avLst/>
          </a:prstGeom>
          <a:noFill/>
          <a:ln>
            <a:noFill/>
          </a:ln>
        </p:spPr>
        <p:txBody>
          <a:bodyPr anchorCtr="0" anchor="t" bIns="137150" lIns="137150" spcFirstLastPara="1" rIns="137150" wrap="square" tIns="137150">
            <a:noAutofit/>
          </a:bodyPr>
          <a:lstStyle>
            <a:lvl1pPr lvl="0" rtl="0" algn="l">
              <a:lnSpc>
                <a:spcPct val="100000"/>
              </a:lnSpc>
              <a:spcBef>
                <a:spcPts val="0"/>
              </a:spcBef>
              <a:spcAft>
                <a:spcPts val="0"/>
              </a:spcAft>
              <a:buSzPts val="4200"/>
              <a:buNone/>
              <a:defRPr/>
            </a:lvl1pPr>
            <a:lvl2pPr lvl="1" rtl="0" algn="l">
              <a:lnSpc>
                <a:spcPct val="100000"/>
              </a:lnSpc>
              <a:spcBef>
                <a:spcPts val="0"/>
              </a:spcBef>
              <a:spcAft>
                <a:spcPts val="0"/>
              </a:spcAft>
              <a:buSzPts val="4200"/>
              <a:buNone/>
              <a:defRPr/>
            </a:lvl2pPr>
            <a:lvl3pPr lvl="2" rtl="0" algn="l">
              <a:lnSpc>
                <a:spcPct val="100000"/>
              </a:lnSpc>
              <a:spcBef>
                <a:spcPts val="0"/>
              </a:spcBef>
              <a:spcAft>
                <a:spcPts val="0"/>
              </a:spcAft>
              <a:buSzPts val="4200"/>
              <a:buNone/>
              <a:defRPr/>
            </a:lvl3pPr>
            <a:lvl4pPr lvl="3" rtl="0" algn="l">
              <a:lnSpc>
                <a:spcPct val="100000"/>
              </a:lnSpc>
              <a:spcBef>
                <a:spcPts val="0"/>
              </a:spcBef>
              <a:spcAft>
                <a:spcPts val="0"/>
              </a:spcAft>
              <a:buSzPts val="4200"/>
              <a:buNone/>
              <a:defRPr/>
            </a:lvl4pPr>
            <a:lvl5pPr lvl="4" rtl="0" algn="l">
              <a:lnSpc>
                <a:spcPct val="100000"/>
              </a:lnSpc>
              <a:spcBef>
                <a:spcPts val="0"/>
              </a:spcBef>
              <a:spcAft>
                <a:spcPts val="0"/>
              </a:spcAft>
              <a:buSzPts val="4200"/>
              <a:buNone/>
              <a:defRPr/>
            </a:lvl5pPr>
            <a:lvl6pPr lvl="5" rtl="0" algn="l">
              <a:lnSpc>
                <a:spcPct val="100000"/>
              </a:lnSpc>
              <a:spcBef>
                <a:spcPts val="0"/>
              </a:spcBef>
              <a:spcAft>
                <a:spcPts val="0"/>
              </a:spcAft>
              <a:buSzPts val="4200"/>
              <a:buNone/>
              <a:defRPr/>
            </a:lvl6pPr>
            <a:lvl7pPr lvl="6" rtl="0" algn="l">
              <a:lnSpc>
                <a:spcPct val="100000"/>
              </a:lnSpc>
              <a:spcBef>
                <a:spcPts val="0"/>
              </a:spcBef>
              <a:spcAft>
                <a:spcPts val="0"/>
              </a:spcAft>
              <a:buSzPts val="4200"/>
              <a:buNone/>
              <a:defRPr/>
            </a:lvl7pPr>
            <a:lvl8pPr lvl="7" rtl="0" algn="l">
              <a:lnSpc>
                <a:spcPct val="100000"/>
              </a:lnSpc>
              <a:spcBef>
                <a:spcPts val="0"/>
              </a:spcBef>
              <a:spcAft>
                <a:spcPts val="0"/>
              </a:spcAft>
              <a:buSzPts val="4200"/>
              <a:buNone/>
              <a:defRPr/>
            </a:lvl8pPr>
            <a:lvl9pPr lvl="8" rtl="0" algn="l">
              <a:lnSpc>
                <a:spcPct val="100000"/>
              </a:lnSpc>
              <a:spcBef>
                <a:spcPts val="0"/>
              </a:spcBef>
              <a:spcAft>
                <a:spcPts val="0"/>
              </a:spcAft>
              <a:buSzPts val="4200"/>
              <a:buNone/>
              <a:defRPr/>
            </a:lvl9pPr>
          </a:lstStyle>
          <a:p/>
        </p:txBody>
      </p:sp>
      <p:sp>
        <p:nvSpPr>
          <p:cNvPr id="40" name="Google Shape;40;p12"/>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13"/>
          <p:cNvSpPr txBox="1"/>
          <p:nvPr>
            <p:ph type="title"/>
          </p:nvPr>
        </p:nvSpPr>
        <p:spPr>
          <a:xfrm>
            <a:off x="467550" y="833400"/>
            <a:ext cx="4212000" cy="1133700"/>
          </a:xfrm>
          <a:prstGeom prst="rect">
            <a:avLst/>
          </a:prstGeom>
          <a:noFill/>
          <a:ln>
            <a:noFill/>
          </a:ln>
        </p:spPr>
        <p:txBody>
          <a:bodyPr anchorCtr="0" anchor="b" bIns="137150" lIns="137150" spcFirstLastPara="1" rIns="137150" wrap="square" tIns="137150">
            <a:no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43" name="Google Shape;43;p13"/>
          <p:cNvSpPr txBox="1"/>
          <p:nvPr>
            <p:ph idx="1" type="body"/>
          </p:nvPr>
        </p:nvSpPr>
        <p:spPr>
          <a:xfrm>
            <a:off x="467550" y="2084400"/>
            <a:ext cx="4212000" cy="4769100"/>
          </a:xfrm>
          <a:prstGeom prst="rect">
            <a:avLst/>
          </a:prstGeom>
          <a:noFill/>
          <a:ln>
            <a:noFill/>
          </a:ln>
        </p:spPr>
        <p:txBody>
          <a:bodyPr anchorCtr="0" anchor="t" bIns="137150" lIns="137150" spcFirstLastPara="1" rIns="137150" wrap="square" tIns="137150">
            <a:noAutofit/>
          </a:bodyPr>
          <a:lstStyle>
            <a:lvl1pPr indent="-342900" lvl="0" marL="457200" rtl="0" algn="l">
              <a:lnSpc>
                <a:spcPct val="115000"/>
              </a:lnSpc>
              <a:spcBef>
                <a:spcPts val="0"/>
              </a:spcBef>
              <a:spcAft>
                <a:spcPts val="0"/>
              </a:spcAft>
              <a:buSzPts val="1800"/>
              <a:buChar char="●"/>
              <a:defRPr sz="1800"/>
            </a:lvl1pPr>
            <a:lvl2pPr indent="-342900" lvl="1" marL="914400" rtl="0" algn="l">
              <a:lnSpc>
                <a:spcPct val="115000"/>
              </a:lnSpc>
              <a:spcBef>
                <a:spcPts val="2400"/>
              </a:spcBef>
              <a:spcAft>
                <a:spcPts val="0"/>
              </a:spcAft>
              <a:buSzPts val="1800"/>
              <a:buChar char="○"/>
              <a:defRPr sz="1800"/>
            </a:lvl2pPr>
            <a:lvl3pPr indent="-342900" lvl="2" marL="1371600" rtl="0" algn="l">
              <a:lnSpc>
                <a:spcPct val="115000"/>
              </a:lnSpc>
              <a:spcBef>
                <a:spcPts val="2400"/>
              </a:spcBef>
              <a:spcAft>
                <a:spcPts val="0"/>
              </a:spcAft>
              <a:buSzPts val="1800"/>
              <a:buChar char="■"/>
              <a:defRPr sz="1800"/>
            </a:lvl3pPr>
            <a:lvl4pPr indent="-342900" lvl="3" marL="1828800" rtl="0" algn="l">
              <a:lnSpc>
                <a:spcPct val="115000"/>
              </a:lnSpc>
              <a:spcBef>
                <a:spcPts val="2400"/>
              </a:spcBef>
              <a:spcAft>
                <a:spcPts val="0"/>
              </a:spcAft>
              <a:buSzPts val="1800"/>
              <a:buChar char="●"/>
              <a:defRPr sz="1800"/>
            </a:lvl4pPr>
            <a:lvl5pPr indent="-342900" lvl="4" marL="2286000" rtl="0" algn="l">
              <a:lnSpc>
                <a:spcPct val="115000"/>
              </a:lnSpc>
              <a:spcBef>
                <a:spcPts val="2400"/>
              </a:spcBef>
              <a:spcAft>
                <a:spcPts val="0"/>
              </a:spcAft>
              <a:buSzPts val="1800"/>
              <a:buChar char="○"/>
              <a:defRPr sz="1800"/>
            </a:lvl5pPr>
            <a:lvl6pPr indent="-342900" lvl="5" marL="2743200" rtl="0" algn="l">
              <a:lnSpc>
                <a:spcPct val="115000"/>
              </a:lnSpc>
              <a:spcBef>
                <a:spcPts val="2400"/>
              </a:spcBef>
              <a:spcAft>
                <a:spcPts val="0"/>
              </a:spcAft>
              <a:buSzPts val="1800"/>
              <a:buChar char="■"/>
              <a:defRPr sz="1800"/>
            </a:lvl6pPr>
            <a:lvl7pPr indent="-342900" lvl="6" marL="3200400" rtl="0" algn="l">
              <a:lnSpc>
                <a:spcPct val="115000"/>
              </a:lnSpc>
              <a:spcBef>
                <a:spcPts val="2400"/>
              </a:spcBef>
              <a:spcAft>
                <a:spcPts val="0"/>
              </a:spcAft>
              <a:buSzPts val="1800"/>
              <a:buChar char="●"/>
              <a:defRPr sz="1800"/>
            </a:lvl7pPr>
            <a:lvl8pPr indent="-342900" lvl="7" marL="3657600" rtl="0" algn="l">
              <a:lnSpc>
                <a:spcPct val="115000"/>
              </a:lnSpc>
              <a:spcBef>
                <a:spcPts val="2400"/>
              </a:spcBef>
              <a:spcAft>
                <a:spcPts val="0"/>
              </a:spcAft>
              <a:buSzPts val="1800"/>
              <a:buChar char="○"/>
              <a:defRPr sz="1800"/>
            </a:lvl8pPr>
            <a:lvl9pPr indent="-342900" lvl="8" marL="4114800" rtl="0" algn="l">
              <a:lnSpc>
                <a:spcPct val="115000"/>
              </a:lnSpc>
              <a:spcBef>
                <a:spcPts val="2400"/>
              </a:spcBef>
              <a:spcAft>
                <a:spcPts val="2400"/>
              </a:spcAft>
              <a:buSzPts val="1800"/>
              <a:buChar char="■"/>
              <a:defRPr sz="1800"/>
            </a:lvl9pPr>
          </a:lstStyle>
          <a:p/>
        </p:txBody>
      </p:sp>
      <p:sp>
        <p:nvSpPr>
          <p:cNvPr id="44" name="Google Shape;44;p13"/>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14"/>
          <p:cNvSpPr txBox="1"/>
          <p:nvPr>
            <p:ph type="title"/>
          </p:nvPr>
        </p:nvSpPr>
        <p:spPr>
          <a:xfrm>
            <a:off x="735375" y="675225"/>
            <a:ext cx="9551700" cy="6136200"/>
          </a:xfrm>
          <a:prstGeom prst="rect">
            <a:avLst/>
          </a:prstGeom>
          <a:noFill/>
          <a:ln>
            <a:noFill/>
          </a:ln>
        </p:spPr>
        <p:txBody>
          <a:bodyPr anchorCtr="0" anchor="ctr" bIns="137150" lIns="137150" spcFirstLastPara="1" rIns="137150" wrap="square" tIns="137150">
            <a:noAutofit/>
          </a:bodyPr>
          <a:lstStyle>
            <a:lvl1pPr lvl="0" rtl="0" algn="l">
              <a:lnSpc>
                <a:spcPct val="100000"/>
              </a:lnSpc>
              <a:spcBef>
                <a:spcPts val="0"/>
              </a:spcBef>
              <a:spcAft>
                <a:spcPts val="0"/>
              </a:spcAft>
              <a:buSzPts val="7200"/>
              <a:buNone/>
              <a:defRPr sz="7200"/>
            </a:lvl1pPr>
            <a:lvl2pPr lvl="1" rtl="0" algn="l">
              <a:lnSpc>
                <a:spcPct val="100000"/>
              </a:lnSpc>
              <a:spcBef>
                <a:spcPts val="0"/>
              </a:spcBef>
              <a:spcAft>
                <a:spcPts val="0"/>
              </a:spcAft>
              <a:buSzPts val="7200"/>
              <a:buNone/>
              <a:defRPr sz="7200"/>
            </a:lvl2pPr>
            <a:lvl3pPr lvl="2" rtl="0" algn="l">
              <a:lnSpc>
                <a:spcPct val="100000"/>
              </a:lnSpc>
              <a:spcBef>
                <a:spcPts val="0"/>
              </a:spcBef>
              <a:spcAft>
                <a:spcPts val="0"/>
              </a:spcAft>
              <a:buSzPts val="7200"/>
              <a:buNone/>
              <a:defRPr sz="7200"/>
            </a:lvl3pPr>
            <a:lvl4pPr lvl="3" rtl="0" algn="l">
              <a:lnSpc>
                <a:spcPct val="100000"/>
              </a:lnSpc>
              <a:spcBef>
                <a:spcPts val="0"/>
              </a:spcBef>
              <a:spcAft>
                <a:spcPts val="0"/>
              </a:spcAft>
              <a:buSzPts val="7200"/>
              <a:buNone/>
              <a:defRPr sz="7200"/>
            </a:lvl4pPr>
            <a:lvl5pPr lvl="4" rtl="0" algn="l">
              <a:lnSpc>
                <a:spcPct val="100000"/>
              </a:lnSpc>
              <a:spcBef>
                <a:spcPts val="0"/>
              </a:spcBef>
              <a:spcAft>
                <a:spcPts val="0"/>
              </a:spcAft>
              <a:buSzPts val="7200"/>
              <a:buNone/>
              <a:defRPr sz="7200"/>
            </a:lvl5pPr>
            <a:lvl6pPr lvl="5" rtl="0" algn="l">
              <a:lnSpc>
                <a:spcPct val="100000"/>
              </a:lnSpc>
              <a:spcBef>
                <a:spcPts val="0"/>
              </a:spcBef>
              <a:spcAft>
                <a:spcPts val="0"/>
              </a:spcAft>
              <a:buSzPts val="7200"/>
              <a:buNone/>
              <a:defRPr sz="7200"/>
            </a:lvl6pPr>
            <a:lvl7pPr lvl="6" rtl="0" algn="l">
              <a:lnSpc>
                <a:spcPct val="100000"/>
              </a:lnSpc>
              <a:spcBef>
                <a:spcPts val="0"/>
              </a:spcBef>
              <a:spcAft>
                <a:spcPts val="0"/>
              </a:spcAft>
              <a:buSzPts val="7200"/>
              <a:buNone/>
              <a:defRPr sz="7200"/>
            </a:lvl7pPr>
            <a:lvl8pPr lvl="7" rtl="0" algn="l">
              <a:lnSpc>
                <a:spcPct val="100000"/>
              </a:lnSpc>
              <a:spcBef>
                <a:spcPts val="0"/>
              </a:spcBef>
              <a:spcAft>
                <a:spcPts val="0"/>
              </a:spcAft>
              <a:buSzPts val="7200"/>
              <a:buNone/>
              <a:defRPr sz="7200"/>
            </a:lvl8pPr>
            <a:lvl9pPr lvl="8" rtl="0" algn="l">
              <a:lnSpc>
                <a:spcPct val="100000"/>
              </a:lnSpc>
              <a:spcBef>
                <a:spcPts val="0"/>
              </a:spcBef>
              <a:spcAft>
                <a:spcPts val="0"/>
              </a:spcAft>
              <a:buSzPts val="7200"/>
              <a:buNone/>
              <a:defRPr sz="7200"/>
            </a:lvl9pPr>
          </a:lstStyle>
          <a:p/>
        </p:txBody>
      </p:sp>
      <p:sp>
        <p:nvSpPr>
          <p:cNvPr id="47" name="Google Shape;47;p14"/>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15"/>
          <p:cNvSpPr/>
          <p:nvPr/>
        </p:nvSpPr>
        <p:spPr>
          <a:xfrm>
            <a:off x="6858000" y="-187"/>
            <a:ext cx="6858000" cy="7715100"/>
          </a:xfrm>
          <a:prstGeom prst="rect">
            <a:avLst/>
          </a:prstGeom>
          <a:solidFill>
            <a:schemeClr val="lt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sp>
        <p:nvSpPr>
          <p:cNvPr id="50" name="Google Shape;50;p15"/>
          <p:cNvSpPr txBox="1"/>
          <p:nvPr>
            <p:ph type="title"/>
          </p:nvPr>
        </p:nvSpPr>
        <p:spPr>
          <a:xfrm>
            <a:off x="398250" y="1849763"/>
            <a:ext cx="6067800" cy="2223300"/>
          </a:xfrm>
          <a:prstGeom prst="rect">
            <a:avLst/>
          </a:prstGeom>
          <a:noFill/>
          <a:ln>
            <a:noFill/>
          </a:ln>
        </p:spPr>
        <p:txBody>
          <a:bodyPr anchorCtr="0" anchor="b" bIns="137150" lIns="137150" spcFirstLastPara="1" rIns="137150" wrap="square" tIns="137150">
            <a:noAutofit/>
          </a:bodyPr>
          <a:lstStyle>
            <a:lvl1pPr lvl="0" rtl="0" algn="ctr">
              <a:lnSpc>
                <a:spcPct val="100000"/>
              </a:lnSpc>
              <a:spcBef>
                <a:spcPts val="0"/>
              </a:spcBef>
              <a:spcAft>
                <a:spcPts val="0"/>
              </a:spcAft>
              <a:buSzPts val="6300"/>
              <a:buNone/>
              <a:defRPr sz="6300"/>
            </a:lvl1pPr>
            <a:lvl2pPr lvl="1" rtl="0" algn="ctr">
              <a:lnSpc>
                <a:spcPct val="100000"/>
              </a:lnSpc>
              <a:spcBef>
                <a:spcPts val="0"/>
              </a:spcBef>
              <a:spcAft>
                <a:spcPts val="0"/>
              </a:spcAft>
              <a:buSzPts val="6300"/>
              <a:buNone/>
              <a:defRPr sz="6300"/>
            </a:lvl2pPr>
            <a:lvl3pPr lvl="2" rtl="0" algn="ctr">
              <a:lnSpc>
                <a:spcPct val="100000"/>
              </a:lnSpc>
              <a:spcBef>
                <a:spcPts val="0"/>
              </a:spcBef>
              <a:spcAft>
                <a:spcPts val="0"/>
              </a:spcAft>
              <a:buSzPts val="6300"/>
              <a:buNone/>
              <a:defRPr sz="6300"/>
            </a:lvl3pPr>
            <a:lvl4pPr lvl="3" rtl="0" algn="ctr">
              <a:lnSpc>
                <a:spcPct val="100000"/>
              </a:lnSpc>
              <a:spcBef>
                <a:spcPts val="0"/>
              </a:spcBef>
              <a:spcAft>
                <a:spcPts val="0"/>
              </a:spcAft>
              <a:buSzPts val="6300"/>
              <a:buNone/>
              <a:defRPr sz="6300"/>
            </a:lvl4pPr>
            <a:lvl5pPr lvl="4" rtl="0" algn="ctr">
              <a:lnSpc>
                <a:spcPct val="100000"/>
              </a:lnSpc>
              <a:spcBef>
                <a:spcPts val="0"/>
              </a:spcBef>
              <a:spcAft>
                <a:spcPts val="0"/>
              </a:spcAft>
              <a:buSzPts val="6300"/>
              <a:buNone/>
              <a:defRPr sz="6300"/>
            </a:lvl5pPr>
            <a:lvl6pPr lvl="5" rtl="0" algn="ctr">
              <a:lnSpc>
                <a:spcPct val="100000"/>
              </a:lnSpc>
              <a:spcBef>
                <a:spcPts val="0"/>
              </a:spcBef>
              <a:spcAft>
                <a:spcPts val="0"/>
              </a:spcAft>
              <a:buSzPts val="6300"/>
              <a:buNone/>
              <a:defRPr sz="6300"/>
            </a:lvl6pPr>
            <a:lvl7pPr lvl="6" rtl="0" algn="ctr">
              <a:lnSpc>
                <a:spcPct val="100000"/>
              </a:lnSpc>
              <a:spcBef>
                <a:spcPts val="0"/>
              </a:spcBef>
              <a:spcAft>
                <a:spcPts val="0"/>
              </a:spcAft>
              <a:buSzPts val="6300"/>
              <a:buNone/>
              <a:defRPr sz="6300"/>
            </a:lvl7pPr>
            <a:lvl8pPr lvl="7" rtl="0" algn="ctr">
              <a:lnSpc>
                <a:spcPct val="100000"/>
              </a:lnSpc>
              <a:spcBef>
                <a:spcPts val="0"/>
              </a:spcBef>
              <a:spcAft>
                <a:spcPts val="0"/>
              </a:spcAft>
              <a:buSzPts val="6300"/>
              <a:buNone/>
              <a:defRPr sz="6300"/>
            </a:lvl8pPr>
            <a:lvl9pPr lvl="8" rtl="0" algn="ctr">
              <a:lnSpc>
                <a:spcPct val="100000"/>
              </a:lnSpc>
              <a:spcBef>
                <a:spcPts val="0"/>
              </a:spcBef>
              <a:spcAft>
                <a:spcPts val="0"/>
              </a:spcAft>
              <a:buSzPts val="6300"/>
              <a:buNone/>
              <a:defRPr sz="6300"/>
            </a:lvl9pPr>
          </a:lstStyle>
          <a:p/>
        </p:txBody>
      </p:sp>
      <p:sp>
        <p:nvSpPr>
          <p:cNvPr id="51" name="Google Shape;51;p15"/>
          <p:cNvSpPr txBox="1"/>
          <p:nvPr>
            <p:ph idx="1" type="subTitle"/>
          </p:nvPr>
        </p:nvSpPr>
        <p:spPr>
          <a:xfrm>
            <a:off x="398250" y="4204613"/>
            <a:ext cx="6067800" cy="1852800"/>
          </a:xfrm>
          <a:prstGeom prst="rect">
            <a:avLst/>
          </a:prstGeom>
          <a:noFill/>
          <a:ln>
            <a:noFill/>
          </a:ln>
        </p:spPr>
        <p:txBody>
          <a:bodyPr anchorCtr="0" anchor="t" bIns="137150" lIns="137150" spcFirstLastPara="1" rIns="137150" wrap="square" tIns="137150">
            <a:no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52" name="Google Shape;52;p15"/>
          <p:cNvSpPr txBox="1"/>
          <p:nvPr>
            <p:ph idx="2" type="body"/>
          </p:nvPr>
        </p:nvSpPr>
        <p:spPr>
          <a:xfrm>
            <a:off x="7409250" y="1086113"/>
            <a:ext cx="5755500" cy="5542800"/>
          </a:xfrm>
          <a:prstGeom prst="rect">
            <a:avLst/>
          </a:prstGeom>
          <a:noFill/>
          <a:ln>
            <a:noFill/>
          </a:ln>
        </p:spPr>
        <p:txBody>
          <a:bodyPr anchorCtr="0" anchor="ctr" bIns="137150" lIns="137150" spcFirstLastPara="1" rIns="137150" wrap="square" tIns="137150">
            <a:noAutofit/>
          </a:bodyPr>
          <a:lstStyle>
            <a:lvl1pPr indent="-400050" lvl="0" marL="457200" rtl="0" algn="l">
              <a:lnSpc>
                <a:spcPct val="115000"/>
              </a:lnSpc>
              <a:spcBef>
                <a:spcPts val="0"/>
              </a:spcBef>
              <a:spcAft>
                <a:spcPts val="0"/>
              </a:spcAft>
              <a:buSzPts val="2700"/>
              <a:buChar char="●"/>
              <a:defRPr/>
            </a:lvl1pPr>
            <a:lvl2pPr indent="-361950" lvl="1" marL="914400" rtl="0" algn="l">
              <a:lnSpc>
                <a:spcPct val="115000"/>
              </a:lnSpc>
              <a:spcBef>
                <a:spcPts val="2400"/>
              </a:spcBef>
              <a:spcAft>
                <a:spcPts val="0"/>
              </a:spcAft>
              <a:buSzPts val="2100"/>
              <a:buChar char="○"/>
              <a:defRPr/>
            </a:lvl2pPr>
            <a:lvl3pPr indent="-361950" lvl="2" marL="1371600" rtl="0" algn="l">
              <a:lnSpc>
                <a:spcPct val="115000"/>
              </a:lnSpc>
              <a:spcBef>
                <a:spcPts val="2400"/>
              </a:spcBef>
              <a:spcAft>
                <a:spcPts val="0"/>
              </a:spcAft>
              <a:buSzPts val="2100"/>
              <a:buChar char="■"/>
              <a:defRPr/>
            </a:lvl3pPr>
            <a:lvl4pPr indent="-361950" lvl="3" marL="1828800" rtl="0" algn="l">
              <a:lnSpc>
                <a:spcPct val="115000"/>
              </a:lnSpc>
              <a:spcBef>
                <a:spcPts val="2400"/>
              </a:spcBef>
              <a:spcAft>
                <a:spcPts val="0"/>
              </a:spcAft>
              <a:buSzPts val="2100"/>
              <a:buChar char="●"/>
              <a:defRPr/>
            </a:lvl4pPr>
            <a:lvl5pPr indent="-361950" lvl="4" marL="2286000" rtl="0" algn="l">
              <a:lnSpc>
                <a:spcPct val="115000"/>
              </a:lnSpc>
              <a:spcBef>
                <a:spcPts val="2400"/>
              </a:spcBef>
              <a:spcAft>
                <a:spcPts val="0"/>
              </a:spcAft>
              <a:buSzPts val="2100"/>
              <a:buChar char="○"/>
              <a:defRPr/>
            </a:lvl5pPr>
            <a:lvl6pPr indent="-361950" lvl="5" marL="2743200" rtl="0" algn="l">
              <a:lnSpc>
                <a:spcPct val="115000"/>
              </a:lnSpc>
              <a:spcBef>
                <a:spcPts val="2400"/>
              </a:spcBef>
              <a:spcAft>
                <a:spcPts val="0"/>
              </a:spcAft>
              <a:buSzPts val="2100"/>
              <a:buChar char="■"/>
              <a:defRPr/>
            </a:lvl6pPr>
            <a:lvl7pPr indent="-361950" lvl="6" marL="3200400" rtl="0" algn="l">
              <a:lnSpc>
                <a:spcPct val="115000"/>
              </a:lnSpc>
              <a:spcBef>
                <a:spcPts val="2400"/>
              </a:spcBef>
              <a:spcAft>
                <a:spcPts val="0"/>
              </a:spcAft>
              <a:buSzPts val="2100"/>
              <a:buChar char="●"/>
              <a:defRPr/>
            </a:lvl7pPr>
            <a:lvl8pPr indent="-361950" lvl="7" marL="3657600" rtl="0" algn="l">
              <a:lnSpc>
                <a:spcPct val="115000"/>
              </a:lnSpc>
              <a:spcBef>
                <a:spcPts val="2400"/>
              </a:spcBef>
              <a:spcAft>
                <a:spcPts val="0"/>
              </a:spcAft>
              <a:buSzPts val="2100"/>
              <a:buChar char="○"/>
              <a:defRPr/>
            </a:lvl8pPr>
            <a:lvl9pPr indent="-361950" lvl="8" marL="4114800" rtl="0" algn="l">
              <a:lnSpc>
                <a:spcPct val="115000"/>
              </a:lnSpc>
              <a:spcBef>
                <a:spcPts val="2400"/>
              </a:spcBef>
              <a:spcAft>
                <a:spcPts val="2400"/>
              </a:spcAft>
              <a:buSzPts val="2100"/>
              <a:buChar char="■"/>
              <a:defRPr/>
            </a:lvl9pPr>
          </a:lstStyle>
          <a:p/>
        </p:txBody>
      </p:sp>
      <p:sp>
        <p:nvSpPr>
          <p:cNvPr id="53" name="Google Shape;53;p15"/>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6"/>
          <p:cNvSpPr txBox="1"/>
          <p:nvPr>
            <p:ph idx="1" type="body"/>
          </p:nvPr>
        </p:nvSpPr>
        <p:spPr>
          <a:xfrm>
            <a:off x="467550" y="6345863"/>
            <a:ext cx="8998200" cy="907500"/>
          </a:xfrm>
          <a:prstGeom prst="rect">
            <a:avLst/>
          </a:prstGeom>
          <a:noFill/>
          <a:ln>
            <a:noFill/>
          </a:ln>
        </p:spPr>
        <p:txBody>
          <a:bodyPr anchorCtr="0" anchor="ctr" bIns="137150" lIns="137150" spcFirstLastPara="1" rIns="137150" wrap="square" tIns="137150">
            <a:noAutofit/>
          </a:bodyPr>
          <a:lstStyle>
            <a:lvl1pPr indent="-228600" lvl="0" marL="457200" rtl="0" algn="l">
              <a:lnSpc>
                <a:spcPct val="100000"/>
              </a:lnSpc>
              <a:spcBef>
                <a:spcPts val="0"/>
              </a:spcBef>
              <a:spcAft>
                <a:spcPts val="0"/>
              </a:spcAft>
              <a:buSzPts val="2700"/>
              <a:buNone/>
              <a:defRPr/>
            </a:lvl1pPr>
          </a:lstStyle>
          <a:p/>
        </p:txBody>
      </p:sp>
      <p:sp>
        <p:nvSpPr>
          <p:cNvPr id="56" name="Google Shape;56;p16"/>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7"/>
          <p:cNvSpPr txBox="1"/>
          <p:nvPr>
            <p:ph hasCustomPrompt="1" type="title"/>
          </p:nvPr>
        </p:nvSpPr>
        <p:spPr>
          <a:xfrm>
            <a:off x="467550" y="1659188"/>
            <a:ext cx="12780900" cy="2945100"/>
          </a:xfrm>
          <a:prstGeom prst="rect">
            <a:avLst/>
          </a:prstGeom>
          <a:noFill/>
          <a:ln>
            <a:noFill/>
          </a:ln>
        </p:spPr>
        <p:txBody>
          <a:bodyPr anchorCtr="0" anchor="b" bIns="137150" lIns="137150" spcFirstLastPara="1" rIns="137150" wrap="square" tIns="137150">
            <a:noAutofit/>
          </a:bodyPr>
          <a:lstStyle>
            <a:lvl1pPr lvl="0" rtl="0" algn="ctr">
              <a:lnSpc>
                <a:spcPct val="100000"/>
              </a:lnSpc>
              <a:spcBef>
                <a:spcPts val="0"/>
              </a:spcBef>
              <a:spcAft>
                <a:spcPts val="0"/>
              </a:spcAft>
              <a:buSzPts val="18000"/>
              <a:buNone/>
              <a:defRPr sz="18000"/>
            </a:lvl1pPr>
            <a:lvl2pPr lvl="1" rtl="0" algn="ctr">
              <a:lnSpc>
                <a:spcPct val="100000"/>
              </a:lnSpc>
              <a:spcBef>
                <a:spcPts val="0"/>
              </a:spcBef>
              <a:spcAft>
                <a:spcPts val="0"/>
              </a:spcAft>
              <a:buSzPts val="18000"/>
              <a:buNone/>
              <a:defRPr sz="18000"/>
            </a:lvl2pPr>
            <a:lvl3pPr lvl="2" rtl="0" algn="ctr">
              <a:lnSpc>
                <a:spcPct val="100000"/>
              </a:lnSpc>
              <a:spcBef>
                <a:spcPts val="0"/>
              </a:spcBef>
              <a:spcAft>
                <a:spcPts val="0"/>
              </a:spcAft>
              <a:buSzPts val="18000"/>
              <a:buNone/>
              <a:defRPr sz="18000"/>
            </a:lvl3pPr>
            <a:lvl4pPr lvl="3" rtl="0" algn="ctr">
              <a:lnSpc>
                <a:spcPct val="100000"/>
              </a:lnSpc>
              <a:spcBef>
                <a:spcPts val="0"/>
              </a:spcBef>
              <a:spcAft>
                <a:spcPts val="0"/>
              </a:spcAft>
              <a:buSzPts val="18000"/>
              <a:buNone/>
              <a:defRPr sz="18000"/>
            </a:lvl4pPr>
            <a:lvl5pPr lvl="4" rtl="0" algn="ctr">
              <a:lnSpc>
                <a:spcPct val="100000"/>
              </a:lnSpc>
              <a:spcBef>
                <a:spcPts val="0"/>
              </a:spcBef>
              <a:spcAft>
                <a:spcPts val="0"/>
              </a:spcAft>
              <a:buSzPts val="18000"/>
              <a:buNone/>
              <a:defRPr sz="18000"/>
            </a:lvl5pPr>
            <a:lvl6pPr lvl="5" rtl="0" algn="ctr">
              <a:lnSpc>
                <a:spcPct val="100000"/>
              </a:lnSpc>
              <a:spcBef>
                <a:spcPts val="0"/>
              </a:spcBef>
              <a:spcAft>
                <a:spcPts val="0"/>
              </a:spcAft>
              <a:buSzPts val="18000"/>
              <a:buNone/>
              <a:defRPr sz="18000"/>
            </a:lvl6pPr>
            <a:lvl7pPr lvl="6" rtl="0" algn="ctr">
              <a:lnSpc>
                <a:spcPct val="100000"/>
              </a:lnSpc>
              <a:spcBef>
                <a:spcPts val="0"/>
              </a:spcBef>
              <a:spcAft>
                <a:spcPts val="0"/>
              </a:spcAft>
              <a:buSzPts val="18000"/>
              <a:buNone/>
              <a:defRPr sz="18000"/>
            </a:lvl7pPr>
            <a:lvl8pPr lvl="7" rtl="0" algn="ctr">
              <a:lnSpc>
                <a:spcPct val="100000"/>
              </a:lnSpc>
              <a:spcBef>
                <a:spcPts val="0"/>
              </a:spcBef>
              <a:spcAft>
                <a:spcPts val="0"/>
              </a:spcAft>
              <a:buSzPts val="18000"/>
              <a:buNone/>
              <a:defRPr sz="18000"/>
            </a:lvl8pPr>
            <a:lvl9pPr lvl="8" rtl="0" algn="ctr">
              <a:lnSpc>
                <a:spcPct val="100000"/>
              </a:lnSpc>
              <a:spcBef>
                <a:spcPts val="0"/>
              </a:spcBef>
              <a:spcAft>
                <a:spcPts val="0"/>
              </a:spcAft>
              <a:buSzPts val="18000"/>
              <a:buNone/>
              <a:defRPr sz="18000"/>
            </a:lvl9pPr>
          </a:lstStyle>
          <a:p>
            <a:r>
              <a:t>xx%</a:t>
            </a:r>
          </a:p>
        </p:txBody>
      </p:sp>
      <p:sp>
        <p:nvSpPr>
          <p:cNvPr id="59" name="Google Shape;59;p17"/>
          <p:cNvSpPr txBox="1"/>
          <p:nvPr>
            <p:ph idx="1" type="body"/>
          </p:nvPr>
        </p:nvSpPr>
        <p:spPr>
          <a:xfrm>
            <a:off x="467550" y="4728338"/>
            <a:ext cx="12780900" cy="1951200"/>
          </a:xfrm>
          <a:prstGeom prst="rect">
            <a:avLst/>
          </a:prstGeom>
          <a:noFill/>
          <a:ln>
            <a:noFill/>
          </a:ln>
        </p:spPr>
        <p:txBody>
          <a:bodyPr anchorCtr="0" anchor="t" bIns="137150" lIns="137150" spcFirstLastPara="1" rIns="137150" wrap="square" tIns="137150">
            <a:noAutofit/>
          </a:bodyPr>
          <a:lstStyle>
            <a:lvl1pPr indent="-400050" lvl="0" marL="457200" rtl="0" algn="ctr">
              <a:lnSpc>
                <a:spcPct val="115000"/>
              </a:lnSpc>
              <a:spcBef>
                <a:spcPts val="0"/>
              </a:spcBef>
              <a:spcAft>
                <a:spcPts val="0"/>
              </a:spcAft>
              <a:buSzPts val="2700"/>
              <a:buChar char="●"/>
              <a:defRPr/>
            </a:lvl1pPr>
            <a:lvl2pPr indent="-361950" lvl="1" marL="914400" rtl="0" algn="ctr">
              <a:lnSpc>
                <a:spcPct val="115000"/>
              </a:lnSpc>
              <a:spcBef>
                <a:spcPts val="2400"/>
              </a:spcBef>
              <a:spcAft>
                <a:spcPts val="0"/>
              </a:spcAft>
              <a:buSzPts val="2100"/>
              <a:buChar char="○"/>
              <a:defRPr/>
            </a:lvl2pPr>
            <a:lvl3pPr indent="-361950" lvl="2" marL="1371600" rtl="0" algn="ctr">
              <a:lnSpc>
                <a:spcPct val="115000"/>
              </a:lnSpc>
              <a:spcBef>
                <a:spcPts val="2400"/>
              </a:spcBef>
              <a:spcAft>
                <a:spcPts val="0"/>
              </a:spcAft>
              <a:buSzPts val="2100"/>
              <a:buChar char="■"/>
              <a:defRPr/>
            </a:lvl3pPr>
            <a:lvl4pPr indent="-361950" lvl="3" marL="1828800" rtl="0" algn="ctr">
              <a:lnSpc>
                <a:spcPct val="115000"/>
              </a:lnSpc>
              <a:spcBef>
                <a:spcPts val="2400"/>
              </a:spcBef>
              <a:spcAft>
                <a:spcPts val="0"/>
              </a:spcAft>
              <a:buSzPts val="2100"/>
              <a:buChar char="●"/>
              <a:defRPr/>
            </a:lvl4pPr>
            <a:lvl5pPr indent="-361950" lvl="4" marL="2286000" rtl="0" algn="ctr">
              <a:lnSpc>
                <a:spcPct val="115000"/>
              </a:lnSpc>
              <a:spcBef>
                <a:spcPts val="2400"/>
              </a:spcBef>
              <a:spcAft>
                <a:spcPts val="0"/>
              </a:spcAft>
              <a:buSzPts val="2100"/>
              <a:buChar char="○"/>
              <a:defRPr/>
            </a:lvl5pPr>
            <a:lvl6pPr indent="-361950" lvl="5" marL="2743200" rtl="0" algn="ctr">
              <a:lnSpc>
                <a:spcPct val="115000"/>
              </a:lnSpc>
              <a:spcBef>
                <a:spcPts val="2400"/>
              </a:spcBef>
              <a:spcAft>
                <a:spcPts val="0"/>
              </a:spcAft>
              <a:buSzPts val="2100"/>
              <a:buChar char="■"/>
              <a:defRPr/>
            </a:lvl6pPr>
            <a:lvl7pPr indent="-361950" lvl="6" marL="3200400" rtl="0" algn="ctr">
              <a:lnSpc>
                <a:spcPct val="115000"/>
              </a:lnSpc>
              <a:spcBef>
                <a:spcPts val="2400"/>
              </a:spcBef>
              <a:spcAft>
                <a:spcPts val="0"/>
              </a:spcAft>
              <a:buSzPts val="2100"/>
              <a:buChar char="●"/>
              <a:defRPr/>
            </a:lvl7pPr>
            <a:lvl8pPr indent="-361950" lvl="7" marL="3657600" rtl="0" algn="ctr">
              <a:lnSpc>
                <a:spcPct val="115000"/>
              </a:lnSpc>
              <a:spcBef>
                <a:spcPts val="2400"/>
              </a:spcBef>
              <a:spcAft>
                <a:spcPts val="0"/>
              </a:spcAft>
              <a:buSzPts val="2100"/>
              <a:buChar char="○"/>
              <a:defRPr/>
            </a:lvl8pPr>
            <a:lvl9pPr indent="-361950" lvl="8" marL="4114800" rtl="0" algn="ctr">
              <a:lnSpc>
                <a:spcPct val="115000"/>
              </a:lnSpc>
              <a:spcBef>
                <a:spcPts val="2400"/>
              </a:spcBef>
              <a:spcAft>
                <a:spcPts val="2400"/>
              </a:spcAft>
              <a:buSzPts val="2100"/>
              <a:buChar char="■"/>
              <a:defRPr/>
            </a:lvl9pPr>
          </a:lstStyle>
          <a:p/>
        </p:txBody>
      </p:sp>
      <p:sp>
        <p:nvSpPr>
          <p:cNvPr id="60" name="Google Shape;60;p17"/>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1">
  <p:cSld name="4_Title Only_3">
    <p:spTree>
      <p:nvGrpSpPr>
        <p:cNvPr id="61" name="Shape 61"/>
        <p:cNvGrpSpPr/>
        <p:nvPr/>
      </p:nvGrpSpPr>
      <p:grpSpPr>
        <a:xfrm>
          <a:off x="0" y="0"/>
          <a:ext cx="0" cy="0"/>
          <a:chOff x="0" y="0"/>
          <a:chExt cx="0" cy="0"/>
        </a:xfrm>
      </p:grpSpPr>
      <p:pic>
        <p:nvPicPr>
          <p:cNvPr id="62" name="Google Shape;62;p18"/>
          <p:cNvPicPr preferRelativeResize="0"/>
          <p:nvPr/>
        </p:nvPicPr>
        <p:blipFill rotWithShape="1">
          <a:blip r:embed="rId2">
            <a:alphaModFix/>
          </a:blip>
          <a:srcRect b="0" l="0" r="0" t="0"/>
          <a:stretch/>
        </p:blipFill>
        <p:spPr>
          <a:xfrm>
            <a:off x="11293050" y="7055063"/>
            <a:ext cx="2087514" cy="10336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_4">
    <p:spTree>
      <p:nvGrpSpPr>
        <p:cNvPr id="63" name="Shape 63"/>
        <p:cNvGrpSpPr/>
        <p:nvPr/>
      </p:nvGrpSpPr>
      <p:grpSpPr>
        <a:xfrm>
          <a:off x="0" y="0"/>
          <a:ext cx="0" cy="0"/>
          <a:chOff x="0" y="0"/>
          <a:chExt cx="0" cy="0"/>
        </a:xfrm>
      </p:grpSpPr>
      <p:grpSp>
        <p:nvGrpSpPr>
          <p:cNvPr id="64" name="Google Shape;64;p19"/>
          <p:cNvGrpSpPr/>
          <p:nvPr/>
        </p:nvGrpSpPr>
        <p:grpSpPr>
          <a:xfrm>
            <a:off x="-949050" y="-440887"/>
            <a:ext cx="14501888" cy="8529600"/>
            <a:chOff x="-632700" y="-293925"/>
            <a:chExt cx="9667926" cy="5686400"/>
          </a:xfrm>
        </p:grpSpPr>
        <p:sp>
          <p:nvSpPr>
            <p:cNvPr id="65" name="Google Shape;65;p19"/>
            <p:cNvSpPr/>
            <p:nvPr/>
          </p:nvSpPr>
          <p:spPr>
            <a:xfrm>
              <a:off x="1163736" y="349737"/>
              <a:ext cx="573900" cy="573900"/>
            </a:xfrm>
            <a:prstGeom prst="ellipse">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66" name="Google Shape;66;p19"/>
            <p:cNvSpPr/>
            <p:nvPr/>
          </p:nvSpPr>
          <p:spPr>
            <a:xfrm>
              <a:off x="-491089" y="2188092"/>
              <a:ext cx="700200" cy="7197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67" name="Google Shape;67;p19"/>
            <p:cNvSpPr/>
            <p:nvPr/>
          </p:nvSpPr>
          <p:spPr>
            <a:xfrm>
              <a:off x="2100828" y="640871"/>
              <a:ext cx="562500" cy="562500"/>
            </a:xfrm>
            <a:prstGeom prst="donut">
              <a:avLst>
                <a:gd fmla="val 21572" name="adj"/>
              </a:avLst>
            </a:prstGeom>
            <a:solidFill>
              <a:srgbClr val="34A7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000000"/>
                </a:solidFill>
                <a:latin typeface="Calibri"/>
                <a:ea typeface="Calibri"/>
                <a:cs typeface="Calibri"/>
                <a:sym typeface="Calibri"/>
              </a:endParaRPr>
            </a:p>
          </p:txBody>
        </p:sp>
        <p:sp>
          <p:nvSpPr>
            <p:cNvPr id="68" name="Google Shape;68;p19"/>
            <p:cNvSpPr/>
            <p:nvPr/>
          </p:nvSpPr>
          <p:spPr>
            <a:xfrm>
              <a:off x="3091801" y="62345"/>
              <a:ext cx="527400" cy="527400"/>
            </a:xfrm>
            <a:prstGeom prst="ellipse">
              <a:avLst/>
            </a:prstGeom>
            <a:solidFill>
              <a:srgbClr val="FB444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69" name="Google Shape;69;p19"/>
            <p:cNvSpPr/>
            <p:nvPr/>
          </p:nvSpPr>
          <p:spPr>
            <a:xfrm>
              <a:off x="2857628" y="-189331"/>
              <a:ext cx="338100" cy="338100"/>
            </a:xfrm>
            <a:prstGeom prst="ellipse">
              <a:avLst/>
            </a:prstGeom>
            <a:solidFill>
              <a:srgbClr val="34A7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0" name="Google Shape;70;p19"/>
            <p:cNvSpPr/>
            <p:nvPr/>
          </p:nvSpPr>
          <p:spPr>
            <a:xfrm flipH="1" rot="10800000">
              <a:off x="2745004" y="12692"/>
              <a:ext cx="96000" cy="96000"/>
            </a:xfrm>
            <a:prstGeom prst="ellipse">
              <a:avLst/>
            </a:prstGeom>
            <a:solidFill>
              <a:srgbClr val="34A7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1" name="Google Shape;71;p19"/>
            <p:cNvSpPr/>
            <p:nvPr/>
          </p:nvSpPr>
          <p:spPr>
            <a:xfrm>
              <a:off x="2578303" y="77999"/>
              <a:ext cx="163200" cy="1632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2" name="Google Shape;72;p19"/>
            <p:cNvSpPr/>
            <p:nvPr/>
          </p:nvSpPr>
          <p:spPr>
            <a:xfrm>
              <a:off x="1894263" y="1547054"/>
              <a:ext cx="126000" cy="1260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3" name="Google Shape;73;p19"/>
            <p:cNvSpPr/>
            <p:nvPr/>
          </p:nvSpPr>
          <p:spPr>
            <a:xfrm>
              <a:off x="901355" y="138959"/>
              <a:ext cx="163200" cy="1632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4" name="Google Shape;74;p19"/>
            <p:cNvSpPr/>
            <p:nvPr/>
          </p:nvSpPr>
          <p:spPr>
            <a:xfrm>
              <a:off x="673409" y="2437479"/>
              <a:ext cx="211200" cy="211200"/>
            </a:xfrm>
            <a:prstGeom prst="ellipse">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5" name="Google Shape;75;p19"/>
            <p:cNvSpPr/>
            <p:nvPr/>
          </p:nvSpPr>
          <p:spPr>
            <a:xfrm>
              <a:off x="740651" y="2072304"/>
              <a:ext cx="577500" cy="577500"/>
            </a:xfrm>
            <a:prstGeom prst="ellipse">
              <a:avLst/>
            </a:prstGeom>
            <a:solidFill>
              <a:srgbClr val="FB444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6" name="Google Shape;76;p19"/>
            <p:cNvSpPr/>
            <p:nvPr/>
          </p:nvSpPr>
          <p:spPr>
            <a:xfrm>
              <a:off x="164036" y="869891"/>
              <a:ext cx="1396800" cy="1396800"/>
            </a:xfrm>
            <a:prstGeom prst="ellipse">
              <a:avLst/>
            </a:prstGeom>
            <a:solidFill>
              <a:srgbClr val="34A7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7" name="Google Shape;77;p19"/>
            <p:cNvSpPr/>
            <p:nvPr/>
          </p:nvSpPr>
          <p:spPr>
            <a:xfrm>
              <a:off x="-208033" y="3321030"/>
              <a:ext cx="388500" cy="4020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8" name="Google Shape;78;p19"/>
            <p:cNvSpPr/>
            <p:nvPr/>
          </p:nvSpPr>
          <p:spPr>
            <a:xfrm>
              <a:off x="-479454" y="1404297"/>
              <a:ext cx="543900" cy="543900"/>
            </a:xfrm>
            <a:prstGeom prst="ellipse">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79" name="Google Shape;79;p19"/>
            <p:cNvSpPr/>
            <p:nvPr/>
          </p:nvSpPr>
          <p:spPr>
            <a:xfrm>
              <a:off x="-632700" y="741845"/>
              <a:ext cx="836100" cy="836100"/>
            </a:xfrm>
            <a:prstGeom prst="ellipse">
              <a:avLst/>
            </a:prstGeom>
            <a:solidFill>
              <a:srgbClr val="34A7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0" name="Google Shape;80;p19"/>
            <p:cNvSpPr/>
            <p:nvPr/>
          </p:nvSpPr>
          <p:spPr>
            <a:xfrm>
              <a:off x="81622" y="540225"/>
              <a:ext cx="351600" cy="351600"/>
            </a:xfrm>
            <a:prstGeom prst="ellipse">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1" name="Google Shape;81;p19"/>
            <p:cNvSpPr/>
            <p:nvPr/>
          </p:nvSpPr>
          <p:spPr>
            <a:xfrm>
              <a:off x="344121" y="342612"/>
              <a:ext cx="559200" cy="559200"/>
            </a:xfrm>
            <a:prstGeom prst="ellipse">
              <a:avLst/>
            </a:prstGeom>
            <a:solidFill>
              <a:srgbClr val="FB444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2" name="Google Shape;82;p19"/>
            <p:cNvSpPr/>
            <p:nvPr/>
          </p:nvSpPr>
          <p:spPr>
            <a:xfrm>
              <a:off x="189659" y="-121772"/>
              <a:ext cx="434100" cy="434100"/>
            </a:xfrm>
            <a:prstGeom prst="ellipse">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3" name="Google Shape;83;p19"/>
            <p:cNvSpPr/>
            <p:nvPr/>
          </p:nvSpPr>
          <p:spPr>
            <a:xfrm>
              <a:off x="8537939" y="4452138"/>
              <a:ext cx="493500" cy="493500"/>
            </a:xfrm>
            <a:prstGeom prst="ellipse">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4" name="Google Shape;84;p19"/>
            <p:cNvSpPr/>
            <p:nvPr/>
          </p:nvSpPr>
          <p:spPr>
            <a:xfrm>
              <a:off x="8690716" y="3043139"/>
              <a:ext cx="280200" cy="280200"/>
            </a:xfrm>
            <a:prstGeom prst="donut">
              <a:avLst>
                <a:gd fmla="val 21572" name="adj"/>
              </a:avLst>
            </a:prstGeom>
            <a:solidFill>
              <a:srgbClr val="FABB0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000000"/>
                </a:solidFill>
                <a:latin typeface="Calibri"/>
                <a:ea typeface="Calibri"/>
                <a:cs typeface="Calibri"/>
                <a:sym typeface="Calibri"/>
              </a:endParaRPr>
            </a:p>
          </p:txBody>
        </p:sp>
        <p:sp>
          <p:nvSpPr>
            <p:cNvPr id="85" name="Google Shape;85;p19"/>
            <p:cNvSpPr/>
            <p:nvPr/>
          </p:nvSpPr>
          <p:spPr>
            <a:xfrm>
              <a:off x="8899926" y="3653845"/>
              <a:ext cx="135300" cy="135300"/>
            </a:xfrm>
            <a:prstGeom prst="ellipse">
              <a:avLst/>
            </a:prstGeom>
            <a:solidFill>
              <a:srgbClr val="34A7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6" name="Google Shape;86;p19"/>
            <p:cNvSpPr/>
            <p:nvPr/>
          </p:nvSpPr>
          <p:spPr>
            <a:xfrm>
              <a:off x="6860310" y="4635478"/>
              <a:ext cx="407700" cy="4191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7" name="Google Shape;87;p19"/>
            <p:cNvSpPr/>
            <p:nvPr/>
          </p:nvSpPr>
          <p:spPr>
            <a:xfrm>
              <a:off x="7931292" y="3663050"/>
              <a:ext cx="241500" cy="241500"/>
            </a:xfrm>
            <a:prstGeom prst="ellipse">
              <a:avLst/>
            </a:prstGeom>
            <a:solidFill>
              <a:srgbClr val="FB444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8" name="Google Shape;88;p19"/>
            <p:cNvSpPr/>
            <p:nvPr/>
          </p:nvSpPr>
          <p:spPr>
            <a:xfrm>
              <a:off x="8048657" y="5063877"/>
              <a:ext cx="149100" cy="149100"/>
            </a:xfrm>
            <a:prstGeom prst="ellipse">
              <a:avLst/>
            </a:prstGeom>
            <a:solidFill>
              <a:srgbClr val="FB444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89" name="Google Shape;89;p19"/>
            <p:cNvSpPr/>
            <p:nvPr/>
          </p:nvSpPr>
          <p:spPr>
            <a:xfrm>
              <a:off x="7835375" y="4389842"/>
              <a:ext cx="128100" cy="131700"/>
            </a:xfrm>
            <a:prstGeom prst="ellipse">
              <a:avLst/>
            </a:prstGeom>
            <a:solidFill>
              <a:srgbClr val="4284F9"/>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90" name="Google Shape;90;p19"/>
            <p:cNvSpPr/>
            <p:nvPr/>
          </p:nvSpPr>
          <p:spPr>
            <a:xfrm>
              <a:off x="1450361" y="-293925"/>
              <a:ext cx="885600" cy="885600"/>
            </a:xfrm>
            <a:prstGeom prst="ellipse">
              <a:avLst/>
            </a:prstGeom>
            <a:solidFill>
              <a:srgbClr val="FB444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pic>
          <p:nvPicPr>
            <p:cNvPr descr="A close up of a logo&#10;&#10;Description automatically generated" id="91" name="Google Shape;91;p19"/>
            <p:cNvPicPr preferRelativeResize="0"/>
            <p:nvPr/>
          </p:nvPicPr>
          <p:blipFill rotWithShape="1">
            <a:blip r:embed="rId2">
              <a:alphaModFix/>
            </a:blip>
            <a:srcRect b="0" l="0" r="0" t="0"/>
            <a:stretch/>
          </p:blipFill>
          <p:spPr>
            <a:xfrm>
              <a:off x="2404146" y="43572"/>
              <a:ext cx="1624634" cy="1652639"/>
            </a:xfrm>
            <a:prstGeom prst="rect">
              <a:avLst/>
            </a:prstGeom>
            <a:noFill/>
            <a:ln>
              <a:noFill/>
            </a:ln>
          </p:spPr>
        </p:pic>
        <p:pic>
          <p:nvPicPr>
            <p:cNvPr descr="A close up of a logo&#10;&#10;Description automatically generated" id="92" name="Google Shape;92;p19"/>
            <p:cNvPicPr preferRelativeResize="0"/>
            <p:nvPr/>
          </p:nvPicPr>
          <p:blipFill rotWithShape="1">
            <a:blip r:embed="rId2">
              <a:alphaModFix/>
            </a:blip>
            <a:srcRect b="0" l="0" r="0" t="0"/>
            <a:stretch/>
          </p:blipFill>
          <p:spPr>
            <a:xfrm>
              <a:off x="5932822" y="3761248"/>
              <a:ext cx="1280552" cy="1302629"/>
            </a:xfrm>
            <a:prstGeom prst="rect">
              <a:avLst/>
            </a:prstGeom>
            <a:noFill/>
            <a:ln>
              <a:noFill/>
            </a:ln>
          </p:spPr>
        </p:pic>
        <p:sp>
          <p:nvSpPr>
            <p:cNvPr id="93" name="Google Shape;93;p19"/>
            <p:cNvSpPr/>
            <p:nvPr/>
          </p:nvSpPr>
          <p:spPr>
            <a:xfrm flipH="1" rot="10800000">
              <a:off x="-348050" y="4153550"/>
              <a:ext cx="696000" cy="618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94" name="Google Shape;94;p19"/>
            <p:cNvPicPr preferRelativeResize="0"/>
            <p:nvPr/>
          </p:nvPicPr>
          <p:blipFill>
            <a:blip r:embed="rId3">
              <a:alphaModFix/>
            </a:blip>
            <a:stretch>
              <a:fillRect/>
            </a:stretch>
          </p:blipFill>
          <p:spPr>
            <a:xfrm>
              <a:off x="7528700" y="4703375"/>
              <a:ext cx="1391676" cy="689100"/>
            </a:xfrm>
            <a:prstGeom prst="rect">
              <a:avLst/>
            </a:prstGeom>
            <a:noFill/>
            <a:ln>
              <a:noFill/>
            </a:ln>
          </p:spPr>
        </p:pic>
      </p:grpSp>
      <p:sp>
        <p:nvSpPr>
          <p:cNvPr id="95" name="Google Shape;95;p19"/>
          <p:cNvSpPr txBox="1"/>
          <p:nvPr>
            <p:ph type="title"/>
          </p:nvPr>
        </p:nvSpPr>
        <p:spPr>
          <a:xfrm>
            <a:off x="2265003" y="3048503"/>
            <a:ext cx="9186000" cy="999600"/>
          </a:xfrm>
          <a:prstGeom prst="rect">
            <a:avLst/>
          </a:prstGeom>
          <a:noFill/>
          <a:ln>
            <a:noFill/>
          </a:ln>
        </p:spPr>
        <p:txBody>
          <a:bodyPr anchorCtr="0" anchor="b" bIns="0" lIns="0" spcFirstLastPara="1" rIns="0" wrap="square" tIns="0">
            <a:noAutofit/>
          </a:bodyPr>
          <a:lstStyle>
            <a:lvl1pPr lvl="0" rtl="0" algn="ctr">
              <a:lnSpc>
                <a:spcPct val="75000"/>
              </a:lnSpc>
              <a:spcBef>
                <a:spcPts val="0"/>
              </a:spcBef>
              <a:spcAft>
                <a:spcPts val="0"/>
              </a:spcAft>
              <a:buClr>
                <a:srgbClr val="3C4043"/>
              </a:buClr>
              <a:buSzPts val="6800"/>
              <a:buFont typeface="Arial"/>
              <a:buNone/>
              <a:defRPr sz="680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96" name="Google Shape;96;p19"/>
          <p:cNvSpPr txBox="1"/>
          <p:nvPr>
            <p:ph idx="1" type="body"/>
          </p:nvPr>
        </p:nvSpPr>
        <p:spPr>
          <a:xfrm>
            <a:off x="4504134" y="4509454"/>
            <a:ext cx="4707900" cy="248400"/>
          </a:xfrm>
          <a:prstGeom prst="rect">
            <a:avLst/>
          </a:prstGeom>
          <a:noFill/>
          <a:ln>
            <a:noFill/>
          </a:ln>
        </p:spPr>
        <p:txBody>
          <a:bodyPr anchorCtr="0" anchor="t" bIns="0" lIns="0" spcFirstLastPara="1" rIns="0" wrap="square" tIns="0">
            <a:noAutofit/>
          </a:bodyPr>
          <a:lstStyle>
            <a:lvl1pPr indent="-374650" lvl="0" marL="457200" rtl="0" algn="ctr">
              <a:lnSpc>
                <a:spcPct val="90000"/>
              </a:lnSpc>
              <a:spcBef>
                <a:spcPts val="0"/>
              </a:spcBef>
              <a:spcAft>
                <a:spcPts val="0"/>
              </a:spcAft>
              <a:buClr>
                <a:srgbClr val="3C4043"/>
              </a:buClr>
              <a:buSzPts val="2300"/>
              <a:buChar char="●"/>
              <a:defRPr sz="2300"/>
            </a:lvl1pPr>
            <a:lvl2pPr indent="-361950" lvl="1" marL="914400" rtl="0" algn="l">
              <a:lnSpc>
                <a:spcPct val="90000"/>
              </a:lnSpc>
              <a:spcBef>
                <a:spcPts val="600"/>
              </a:spcBef>
              <a:spcAft>
                <a:spcPts val="0"/>
              </a:spcAft>
              <a:buClr>
                <a:srgbClr val="3C4043"/>
              </a:buClr>
              <a:buSzPts val="2100"/>
              <a:buChar char="○"/>
              <a:defRPr/>
            </a:lvl2pPr>
            <a:lvl3pPr indent="-361950" lvl="2" marL="1371600" rtl="0" algn="l">
              <a:lnSpc>
                <a:spcPct val="90000"/>
              </a:lnSpc>
              <a:spcBef>
                <a:spcPts val="600"/>
              </a:spcBef>
              <a:spcAft>
                <a:spcPts val="0"/>
              </a:spcAft>
              <a:buClr>
                <a:srgbClr val="3C4043"/>
              </a:buClr>
              <a:buSzPts val="2100"/>
              <a:buChar char="■"/>
              <a:defRPr/>
            </a:lvl3pPr>
            <a:lvl4pPr indent="-361950" lvl="3" marL="1828800" rtl="0" algn="l">
              <a:lnSpc>
                <a:spcPct val="90000"/>
              </a:lnSpc>
              <a:spcBef>
                <a:spcPts val="600"/>
              </a:spcBef>
              <a:spcAft>
                <a:spcPts val="0"/>
              </a:spcAft>
              <a:buClr>
                <a:srgbClr val="3C4043"/>
              </a:buClr>
              <a:buSzPts val="2100"/>
              <a:buChar char="●"/>
              <a:defRPr/>
            </a:lvl4pPr>
            <a:lvl5pPr indent="-361950" lvl="4" marL="2286000" rtl="0" algn="l">
              <a:lnSpc>
                <a:spcPct val="90000"/>
              </a:lnSpc>
              <a:spcBef>
                <a:spcPts val="600"/>
              </a:spcBef>
              <a:spcAft>
                <a:spcPts val="0"/>
              </a:spcAft>
              <a:buClr>
                <a:srgbClr val="3C4043"/>
              </a:buClr>
              <a:buSzPts val="2100"/>
              <a:buChar char="○"/>
              <a:defRPr/>
            </a:lvl5pPr>
            <a:lvl6pPr indent="-361950" lvl="5" marL="2743200" rtl="0" algn="l">
              <a:lnSpc>
                <a:spcPct val="90000"/>
              </a:lnSpc>
              <a:spcBef>
                <a:spcPts val="600"/>
              </a:spcBef>
              <a:spcAft>
                <a:spcPts val="0"/>
              </a:spcAft>
              <a:buClr>
                <a:schemeClr val="dk1"/>
              </a:buClr>
              <a:buSzPts val="2100"/>
              <a:buChar char="■"/>
              <a:defRPr/>
            </a:lvl6pPr>
            <a:lvl7pPr indent="-361950" lvl="6" marL="3200400" rtl="0" algn="l">
              <a:lnSpc>
                <a:spcPct val="90000"/>
              </a:lnSpc>
              <a:spcBef>
                <a:spcPts val="600"/>
              </a:spcBef>
              <a:spcAft>
                <a:spcPts val="0"/>
              </a:spcAft>
              <a:buClr>
                <a:schemeClr val="dk1"/>
              </a:buClr>
              <a:buSzPts val="2100"/>
              <a:buChar char="●"/>
              <a:defRPr/>
            </a:lvl7pPr>
            <a:lvl8pPr indent="-361950" lvl="7" marL="3657600" rtl="0" algn="l">
              <a:lnSpc>
                <a:spcPct val="90000"/>
              </a:lnSpc>
              <a:spcBef>
                <a:spcPts val="600"/>
              </a:spcBef>
              <a:spcAft>
                <a:spcPts val="0"/>
              </a:spcAft>
              <a:buClr>
                <a:schemeClr val="dk1"/>
              </a:buClr>
              <a:buSzPts val="2100"/>
              <a:buChar char="○"/>
              <a:defRPr/>
            </a:lvl8pPr>
            <a:lvl9pPr indent="-361950" lvl="8" marL="4114800" rtl="0" algn="l">
              <a:lnSpc>
                <a:spcPct val="90000"/>
              </a:lnSpc>
              <a:spcBef>
                <a:spcPts val="600"/>
              </a:spcBef>
              <a:spcAft>
                <a:spcPts val="2400"/>
              </a:spcAft>
              <a:buClr>
                <a:schemeClr val="dk1"/>
              </a:buClr>
              <a:buSzPts val="2100"/>
              <a:buChar char="■"/>
              <a:defRPr/>
            </a:lvl9pPr>
          </a:lstStyle>
          <a:p/>
        </p:txBody>
      </p:sp>
      <p:cxnSp>
        <p:nvCxnSpPr>
          <p:cNvPr id="97" name="Google Shape;97;p19"/>
          <p:cNvCxnSpPr/>
          <p:nvPr/>
        </p:nvCxnSpPr>
        <p:spPr>
          <a:xfrm>
            <a:off x="3956344" y="4123481"/>
            <a:ext cx="5803200" cy="0"/>
          </a:xfrm>
          <a:prstGeom prst="straightConnector1">
            <a:avLst/>
          </a:prstGeom>
          <a:noFill/>
          <a:ln cap="flat" cmpd="sng" w="114300">
            <a:solidFill>
              <a:srgbClr val="3C4043"/>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r logos">
  <p:cSld name="7_Title Only_4">
    <p:spTree>
      <p:nvGrpSpPr>
        <p:cNvPr id="98" name="Shape 98"/>
        <p:cNvGrpSpPr/>
        <p:nvPr/>
      </p:nvGrpSpPr>
      <p:grpSpPr>
        <a:xfrm>
          <a:off x="0" y="0"/>
          <a:ext cx="0" cy="0"/>
          <a:chOff x="0" y="0"/>
          <a:chExt cx="0" cy="0"/>
        </a:xfrm>
      </p:grpSpPr>
      <p:sp>
        <p:nvSpPr>
          <p:cNvPr id="99" name="Google Shape;99;p20"/>
          <p:cNvSpPr/>
          <p:nvPr/>
        </p:nvSpPr>
        <p:spPr>
          <a:xfrm>
            <a:off x="13122197" y="1483331"/>
            <a:ext cx="186471" cy="186471"/>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0" name="Google Shape;100;p20"/>
          <p:cNvSpPr/>
          <p:nvPr/>
        </p:nvSpPr>
        <p:spPr>
          <a:xfrm>
            <a:off x="12117322" y="1806640"/>
            <a:ext cx="208549" cy="208549"/>
          </a:xfrm>
          <a:custGeom>
            <a:rect b="b" l="l" r="r" t="t"/>
            <a:pathLst>
              <a:path extrusionOk="0" h="246076" w="246076">
                <a:moveTo>
                  <a:pt x="123038" y="246077"/>
                </a:moveTo>
                <a:cubicBezTo>
                  <a:pt x="190846" y="246077"/>
                  <a:pt x="246077" y="191119"/>
                  <a:pt x="246077" y="123038"/>
                </a:cubicBezTo>
                <a:cubicBezTo>
                  <a:pt x="246077" y="54957"/>
                  <a:pt x="191120" y="0"/>
                  <a:pt x="123038" y="0"/>
                </a:cubicBezTo>
                <a:cubicBezTo>
                  <a:pt x="54957" y="0"/>
                  <a:pt x="0" y="54957"/>
                  <a:pt x="0" y="123038"/>
                </a:cubicBezTo>
                <a:cubicBezTo>
                  <a:pt x="0" y="191119"/>
                  <a:pt x="54957" y="246077"/>
                  <a:pt x="123038" y="246077"/>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1" name="Google Shape;101;p20"/>
          <p:cNvSpPr/>
          <p:nvPr/>
        </p:nvSpPr>
        <p:spPr>
          <a:xfrm>
            <a:off x="12518479" y="2839395"/>
            <a:ext cx="603366" cy="603366"/>
          </a:xfrm>
          <a:custGeom>
            <a:rect b="b" l="l" r="r" t="t"/>
            <a:pathLst>
              <a:path extrusionOk="0" h="355444" w="355444">
                <a:moveTo>
                  <a:pt x="183190" y="366381"/>
                </a:moveTo>
                <a:cubicBezTo>
                  <a:pt x="284355" y="366381"/>
                  <a:pt x="366381" y="284355"/>
                  <a:pt x="366381" y="183190"/>
                </a:cubicBezTo>
                <a:cubicBezTo>
                  <a:pt x="366381" y="82026"/>
                  <a:pt x="284355" y="0"/>
                  <a:pt x="183190" y="0"/>
                </a:cubicBezTo>
                <a:cubicBezTo>
                  <a:pt x="82026" y="0"/>
                  <a:pt x="0" y="82026"/>
                  <a:pt x="0" y="183190"/>
                </a:cubicBezTo>
                <a:cubicBezTo>
                  <a:pt x="273" y="284355"/>
                  <a:pt x="82026" y="366381"/>
                  <a:pt x="183190" y="366381"/>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pic>
        <p:nvPicPr>
          <p:cNvPr id="102" name="Google Shape;102;p20"/>
          <p:cNvPicPr preferRelativeResize="0"/>
          <p:nvPr/>
        </p:nvPicPr>
        <p:blipFill rotWithShape="1">
          <a:blip r:embed="rId2">
            <a:alphaModFix/>
          </a:blip>
          <a:srcRect b="0" l="0" r="0" t="0"/>
          <a:stretch/>
        </p:blipFill>
        <p:spPr>
          <a:xfrm>
            <a:off x="2675518" y="6906063"/>
            <a:ext cx="2928741" cy="3045887"/>
          </a:xfrm>
          <a:prstGeom prst="rect">
            <a:avLst/>
          </a:prstGeom>
          <a:noFill/>
          <a:ln>
            <a:noFill/>
          </a:ln>
        </p:spPr>
      </p:pic>
      <p:pic>
        <p:nvPicPr>
          <p:cNvPr id="103" name="Google Shape;103;p20"/>
          <p:cNvPicPr preferRelativeResize="0"/>
          <p:nvPr/>
        </p:nvPicPr>
        <p:blipFill rotWithShape="1">
          <a:blip r:embed="rId2">
            <a:alphaModFix/>
          </a:blip>
          <a:srcRect b="0" l="0" r="0" t="0"/>
          <a:stretch/>
        </p:blipFill>
        <p:spPr>
          <a:xfrm>
            <a:off x="8473416" y="-1389877"/>
            <a:ext cx="1991989" cy="2071667"/>
          </a:xfrm>
          <a:prstGeom prst="rect">
            <a:avLst/>
          </a:prstGeom>
          <a:noFill/>
          <a:ln>
            <a:noFill/>
          </a:ln>
        </p:spPr>
      </p:pic>
      <p:sp>
        <p:nvSpPr>
          <p:cNvPr id="104" name="Google Shape;104;p20"/>
          <p:cNvSpPr/>
          <p:nvPr/>
        </p:nvSpPr>
        <p:spPr>
          <a:xfrm>
            <a:off x="217833" y="5994873"/>
            <a:ext cx="194126" cy="194126"/>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5" name="Google Shape;105;p20"/>
          <p:cNvSpPr/>
          <p:nvPr/>
        </p:nvSpPr>
        <p:spPr>
          <a:xfrm>
            <a:off x="2121588" y="5808214"/>
            <a:ext cx="387706" cy="387706"/>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6" name="Google Shape;106;p20"/>
          <p:cNvSpPr/>
          <p:nvPr/>
        </p:nvSpPr>
        <p:spPr>
          <a:xfrm>
            <a:off x="1194051" y="5666698"/>
            <a:ext cx="212172" cy="212172"/>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7" name="Google Shape;107;p20"/>
          <p:cNvSpPr/>
          <p:nvPr/>
        </p:nvSpPr>
        <p:spPr>
          <a:xfrm>
            <a:off x="418322" y="4208337"/>
            <a:ext cx="597144" cy="597144"/>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34A75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8" name="Google Shape;108;p20"/>
          <p:cNvSpPr/>
          <p:nvPr/>
        </p:nvSpPr>
        <p:spPr>
          <a:xfrm>
            <a:off x="597077" y="6743532"/>
            <a:ext cx="675888" cy="675888"/>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9BA05"/>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09" name="Google Shape;109;p20"/>
          <p:cNvSpPr/>
          <p:nvPr/>
        </p:nvSpPr>
        <p:spPr>
          <a:xfrm>
            <a:off x="2340366" y="7065240"/>
            <a:ext cx="423659" cy="423659"/>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pic>
        <p:nvPicPr>
          <p:cNvPr id="110" name="Google Shape;110;p20"/>
          <p:cNvPicPr preferRelativeResize="0"/>
          <p:nvPr/>
        </p:nvPicPr>
        <p:blipFill rotWithShape="1">
          <a:blip r:embed="rId2">
            <a:alphaModFix/>
          </a:blip>
          <a:srcRect b="0" l="0" r="0" t="0"/>
          <a:stretch/>
        </p:blipFill>
        <p:spPr>
          <a:xfrm>
            <a:off x="430959" y="3007235"/>
            <a:ext cx="1802769" cy="1874876"/>
          </a:xfrm>
          <a:prstGeom prst="rect">
            <a:avLst/>
          </a:prstGeom>
          <a:noFill/>
          <a:ln>
            <a:noFill/>
          </a:ln>
        </p:spPr>
      </p:pic>
      <p:pic>
        <p:nvPicPr>
          <p:cNvPr id="111" name="Google Shape;111;p20"/>
          <p:cNvPicPr preferRelativeResize="0"/>
          <p:nvPr/>
        </p:nvPicPr>
        <p:blipFill rotWithShape="1">
          <a:blip r:embed="rId2">
            <a:alphaModFix/>
          </a:blip>
          <a:srcRect b="0" l="0" r="0" t="0"/>
          <a:stretch/>
        </p:blipFill>
        <p:spPr>
          <a:xfrm>
            <a:off x="11247284" y="2933868"/>
            <a:ext cx="1752600" cy="1822704"/>
          </a:xfrm>
          <a:prstGeom prst="rect">
            <a:avLst/>
          </a:prstGeom>
          <a:noFill/>
          <a:ln>
            <a:noFill/>
          </a:ln>
        </p:spPr>
      </p:pic>
      <p:pic>
        <p:nvPicPr>
          <p:cNvPr id="112" name="Google Shape;112;p20"/>
          <p:cNvPicPr preferRelativeResize="0"/>
          <p:nvPr/>
        </p:nvPicPr>
        <p:blipFill rotWithShape="1">
          <a:blip r:embed="rId3">
            <a:alphaModFix/>
          </a:blip>
          <a:srcRect b="0" l="0" r="0" t="0"/>
          <a:stretch/>
        </p:blipFill>
        <p:spPr>
          <a:xfrm>
            <a:off x="11293050" y="7055063"/>
            <a:ext cx="2087514" cy="10336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and YT 2">
  <p:cSld name="2_Title Only_2">
    <p:spTree>
      <p:nvGrpSpPr>
        <p:cNvPr id="113" name="Shape 113"/>
        <p:cNvGrpSpPr/>
        <p:nvPr/>
      </p:nvGrpSpPr>
      <p:grpSpPr>
        <a:xfrm>
          <a:off x="0" y="0"/>
          <a:ext cx="0" cy="0"/>
          <a:chOff x="0" y="0"/>
          <a:chExt cx="0" cy="0"/>
        </a:xfrm>
      </p:grpSpPr>
      <p:sp>
        <p:nvSpPr>
          <p:cNvPr id="114" name="Google Shape;114;p21"/>
          <p:cNvSpPr/>
          <p:nvPr/>
        </p:nvSpPr>
        <p:spPr>
          <a:xfrm>
            <a:off x="2316814" y="7049226"/>
            <a:ext cx="428501" cy="428501"/>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15" name="Google Shape;115;p21"/>
          <p:cNvSpPr/>
          <p:nvPr/>
        </p:nvSpPr>
        <p:spPr>
          <a:xfrm>
            <a:off x="582204" y="6648485"/>
            <a:ext cx="796537" cy="796537"/>
          </a:xfrm>
          <a:custGeom>
            <a:rect b="b" l="l" r="r" t="t"/>
            <a:pathLst>
              <a:path extrusionOk="0" h="1676921" w="1676921">
                <a:moveTo>
                  <a:pt x="140515" y="377993"/>
                </a:moveTo>
                <a:cubicBezTo>
                  <a:pt x="397958" y="-10533"/>
                  <a:pt x="922055" y="-116817"/>
                  <a:pt x="1311053" y="140154"/>
                </a:cubicBezTo>
                <a:cubicBezTo>
                  <a:pt x="1700052" y="397360"/>
                  <a:pt x="1806809" y="920512"/>
                  <a:pt x="1549129" y="1309039"/>
                </a:cubicBezTo>
                <a:cubicBezTo>
                  <a:pt x="1291687" y="1697565"/>
                  <a:pt x="767590" y="1804085"/>
                  <a:pt x="378590" y="1546878"/>
                </a:cubicBezTo>
                <a:cubicBezTo>
                  <a:pt x="-10408" y="1289671"/>
                  <a:pt x="-117164" y="766519"/>
                  <a:pt x="140515" y="377993"/>
                </a:cubicBezTo>
              </a:path>
            </a:pathLst>
          </a:custGeom>
          <a:solidFill>
            <a:srgbClr val="F9BA05"/>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16" name="Google Shape;116;p21"/>
          <p:cNvSpPr/>
          <p:nvPr/>
        </p:nvSpPr>
        <p:spPr>
          <a:xfrm>
            <a:off x="2125031" y="5769704"/>
            <a:ext cx="379433" cy="379433"/>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17" name="Google Shape;117;p21"/>
          <p:cNvSpPr/>
          <p:nvPr/>
        </p:nvSpPr>
        <p:spPr>
          <a:xfrm flipH="1">
            <a:off x="12580727" y="2788596"/>
            <a:ext cx="635164" cy="635164"/>
          </a:xfrm>
          <a:custGeom>
            <a:rect b="b" l="l" r="r" t="t"/>
            <a:pathLst>
              <a:path extrusionOk="0" h="732177" w="732177">
                <a:moveTo>
                  <a:pt x="0" y="370340"/>
                </a:moveTo>
                <a:cubicBezTo>
                  <a:pt x="0" y="165803"/>
                  <a:pt x="165803" y="0"/>
                  <a:pt x="370340" y="0"/>
                </a:cubicBezTo>
                <a:cubicBezTo>
                  <a:pt x="574878" y="0"/>
                  <a:pt x="740680" y="165803"/>
                  <a:pt x="740680" y="370340"/>
                </a:cubicBezTo>
                <a:cubicBezTo>
                  <a:pt x="740680" y="574877"/>
                  <a:pt x="574878" y="740680"/>
                  <a:pt x="370340" y="740680"/>
                </a:cubicBezTo>
                <a:cubicBezTo>
                  <a:pt x="165803" y="740680"/>
                  <a:pt x="0" y="574877"/>
                  <a:pt x="0" y="370340"/>
                </a:cubicBezTo>
              </a:path>
            </a:pathLst>
          </a:custGeom>
          <a:solidFill>
            <a:srgbClr val="282828"/>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18" name="Google Shape;118;p21"/>
          <p:cNvSpPr/>
          <p:nvPr/>
        </p:nvSpPr>
        <p:spPr>
          <a:xfrm>
            <a:off x="442706" y="4164204"/>
            <a:ext cx="644788" cy="644788"/>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34A65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19" name="Google Shape;119;p21"/>
          <p:cNvSpPr/>
          <p:nvPr/>
        </p:nvSpPr>
        <p:spPr>
          <a:xfrm>
            <a:off x="10837119" y="99740"/>
            <a:ext cx="418817" cy="418817"/>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FF000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20" name="Google Shape;120;p21"/>
          <p:cNvSpPr/>
          <p:nvPr/>
        </p:nvSpPr>
        <p:spPr>
          <a:xfrm>
            <a:off x="198375" y="5976258"/>
            <a:ext cx="176077" cy="17607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21" name="Google Shape;121;p21"/>
          <p:cNvSpPr/>
          <p:nvPr/>
        </p:nvSpPr>
        <p:spPr>
          <a:xfrm>
            <a:off x="11096985" y="1402645"/>
            <a:ext cx="414152" cy="414152"/>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F000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22" name="Google Shape;122;p21"/>
          <p:cNvSpPr/>
          <p:nvPr/>
        </p:nvSpPr>
        <p:spPr>
          <a:xfrm>
            <a:off x="13223059" y="1435085"/>
            <a:ext cx="176077" cy="17607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F000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23" name="Google Shape;123;p21"/>
          <p:cNvSpPr/>
          <p:nvPr/>
        </p:nvSpPr>
        <p:spPr>
          <a:xfrm flipH="1">
            <a:off x="12235086" y="1738327"/>
            <a:ext cx="194027" cy="194027"/>
          </a:xfrm>
          <a:custGeom>
            <a:rect b="b" l="l" r="r" t="t"/>
            <a:pathLst>
              <a:path extrusionOk="0" h="732177" w="732177">
                <a:moveTo>
                  <a:pt x="0" y="370340"/>
                </a:moveTo>
                <a:cubicBezTo>
                  <a:pt x="0" y="165803"/>
                  <a:pt x="165803" y="0"/>
                  <a:pt x="370340" y="0"/>
                </a:cubicBezTo>
                <a:cubicBezTo>
                  <a:pt x="574878" y="0"/>
                  <a:pt x="740680" y="165803"/>
                  <a:pt x="740680" y="370340"/>
                </a:cubicBezTo>
                <a:cubicBezTo>
                  <a:pt x="740680" y="574877"/>
                  <a:pt x="574878" y="740680"/>
                  <a:pt x="370340" y="740680"/>
                </a:cubicBezTo>
                <a:cubicBezTo>
                  <a:pt x="165803" y="740680"/>
                  <a:pt x="0" y="574877"/>
                  <a:pt x="0" y="370340"/>
                </a:cubicBezTo>
              </a:path>
            </a:pathLst>
          </a:custGeom>
          <a:solidFill>
            <a:srgbClr val="282828"/>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24" name="Google Shape;124;p21"/>
          <p:cNvSpPr/>
          <p:nvPr/>
        </p:nvSpPr>
        <p:spPr>
          <a:xfrm flipH="1">
            <a:off x="1223080" y="5609433"/>
            <a:ext cx="194027" cy="194027"/>
          </a:xfrm>
          <a:custGeom>
            <a:rect b="b" l="l" r="r" t="t"/>
            <a:pathLst>
              <a:path extrusionOk="0" h="732177" w="732177">
                <a:moveTo>
                  <a:pt x="0" y="370340"/>
                </a:moveTo>
                <a:cubicBezTo>
                  <a:pt x="0" y="165803"/>
                  <a:pt x="165803" y="0"/>
                  <a:pt x="370340" y="0"/>
                </a:cubicBezTo>
                <a:cubicBezTo>
                  <a:pt x="574878" y="0"/>
                  <a:pt x="740680" y="165803"/>
                  <a:pt x="740680" y="370340"/>
                </a:cubicBezTo>
                <a:cubicBezTo>
                  <a:pt x="740680" y="574877"/>
                  <a:pt x="574878" y="740680"/>
                  <a:pt x="370340" y="740680"/>
                </a:cubicBezTo>
                <a:cubicBezTo>
                  <a:pt x="165803" y="740680"/>
                  <a:pt x="0" y="574877"/>
                  <a:pt x="0" y="370340"/>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25" name="Google Shape;125;p21"/>
          <p:cNvSpPr/>
          <p:nvPr/>
        </p:nvSpPr>
        <p:spPr>
          <a:xfrm>
            <a:off x="12279359" y="141638"/>
            <a:ext cx="751426" cy="751426"/>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282828"/>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pic>
        <p:nvPicPr>
          <p:cNvPr id="126" name="Google Shape;126;p21"/>
          <p:cNvPicPr preferRelativeResize="0"/>
          <p:nvPr/>
        </p:nvPicPr>
        <p:blipFill rotWithShape="1">
          <a:blip r:embed="rId2">
            <a:alphaModFix/>
          </a:blip>
          <a:srcRect b="0" l="0" r="0" t="0"/>
          <a:stretch/>
        </p:blipFill>
        <p:spPr>
          <a:xfrm>
            <a:off x="8277040" y="-1702584"/>
            <a:ext cx="2326416" cy="2419468"/>
          </a:xfrm>
          <a:prstGeom prst="rect">
            <a:avLst/>
          </a:prstGeom>
          <a:noFill/>
          <a:ln>
            <a:noFill/>
          </a:ln>
        </p:spPr>
      </p:pic>
      <p:pic>
        <p:nvPicPr>
          <p:cNvPr id="127" name="Google Shape;127;p21"/>
          <p:cNvPicPr preferRelativeResize="0"/>
          <p:nvPr/>
        </p:nvPicPr>
        <p:blipFill rotWithShape="1">
          <a:blip r:embed="rId2">
            <a:alphaModFix/>
          </a:blip>
          <a:srcRect b="0" l="0" r="0" t="0"/>
          <a:stretch/>
        </p:blipFill>
        <p:spPr>
          <a:xfrm>
            <a:off x="440581" y="2867805"/>
            <a:ext cx="1833728" cy="1907076"/>
          </a:xfrm>
          <a:prstGeom prst="rect">
            <a:avLst/>
          </a:prstGeom>
          <a:noFill/>
          <a:ln>
            <a:noFill/>
          </a:ln>
        </p:spPr>
      </p:pic>
      <p:pic>
        <p:nvPicPr>
          <p:cNvPr id="128" name="Google Shape;128;p21"/>
          <p:cNvPicPr preferRelativeResize="0"/>
          <p:nvPr/>
        </p:nvPicPr>
        <p:blipFill rotWithShape="1">
          <a:blip r:embed="rId2">
            <a:alphaModFix/>
          </a:blip>
          <a:srcRect b="0" l="0" r="0" t="0"/>
          <a:stretch/>
        </p:blipFill>
        <p:spPr>
          <a:xfrm>
            <a:off x="11302500" y="2867805"/>
            <a:ext cx="1833728" cy="1907076"/>
          </a:xfrm>
          <a:prstGeom prst="rect">
            <a:avLst/>
          </a:prstGeom>
          <a:noFill/>
          <a:ln>
            <a:noFill/>
          </a:ln>
        </p:spPr>
      </p:pic>
      <p:pic>
        <p:nvPicPr>
          <p:cNvPr id="129" name="Google Shape;129;p21"/>
          <p:cNvPicPr preferRelativeResize="0"/>
          <p:nvPr/>
        </p:nvPicPr>
        <p:blipFill rotWithShape="1">
          <a:blip r:embed="rId3">
            <a:alphaModFix/>
          </a:blip>
          <a:srcRect b="0" l="0" r="0" t="0"/>
          <a:stretch/>
        </p:blipFill>
        <p:spPr>
          <a:xfrm>
            <a:off x="11293050" y="7055063"/>
            <a:ext cx="2087514" cy="1033651"/>
          </a:xfrm>
          <a:prstGeom prst="rect">
            <a:avLst/>
          </a:prstGeom>
          <a:noFill/>
          <a:ln>
            <a:noFill/>
          </a:ln>
        </p:spPr>
      </p:pic>
      <p:sp>
        <p:nvSpPr>
          <p:cNvPr id="130" name="Google Shape;130;p21"/>
          <p:cNvSpPr txBox="1"/>
          <p:nvPr>
            <p:ph type="title"/>
          </p:nvPr>
        </p:nvSpPr>
        <p:spPr>
          <a:xfrm>
            <a:off x="4094363" y="1651996"/>
            <a:ext cx="6193800" cy="4586400"/>
          </a:xfrm>
          <a:prstGeom prst="rect">
            <a:avLst/>
          </a:prstGeom>
          <a:noFill/>
          <a:ln>
            <a:noFill/>
          </a:ln>
        </p:spPr>
        <p:txBody>
          <a:bodyPr anchorCtr="0" anchor="b" bIns="0" lIns="0" spcFirstLastPara="1" rIns="0" wrap="square" tIns="0">
            <a:noAutofit/>
          </a:bodyPr>
          <a:lstStyle>
            <a:lvl1pPr lvl="0" rtl="0" algn="l">
              <a:lnSpc>
                <a:spcPct val="75000"/>
              </a:lnSpc>
              <a:spcBef>
                <a:spcPts val="0"/>
              </a:spcBef>
              <a:spcAft>
                <a:spcPts val="0"/>
              </a:spcAft>
              <a:buClr>
                <a:srgbClr val="3C4043"/>
              </a:buClr>
              <a:buSzPts val="12900"/>
              <a:buFont typeface="Arial"/>
              <a:buNone/>
              <a:defRPr sz="12900"/>
            </a:lvl1pPr>
            <a:lvl2pPr lvl="1" rtl="0" algn="l">
              <a:lnSpc>
                <a:spcPct val="100000"/>
              </a:lnSpc>
              <a:spcBef>
                <a:spcPts val="0"/>
              </a:spcBef>
              <a:spcAft>
                <a:spcPts val="0"/>
              </a:spcAft>
              <a:buSzPts val="1700"/>
              <a:buNone/>
              <a:defRPr/>
            </a:lvl2pPr>
            <a:lvl3pPr lvl="2" rtl="0" algn="l">
              <a:lnSpc>
                <a:spcPct val="100000"/>
              </a:lnSpc>
              <a:spcBef>
                <a:spcPts val="0"/>
              </a:spcBef>
              <a:spcAft>
                <a:spcPts val="0"/>
              </a:spcAft>
              <a:buSzPts val="1700"/>
              <a:buNone/>
              <a:defRPr/>
            </a:lvl3pPr>
            <a:lvl4pPr lvl="3" rtl="0" algn="l">
              <a:lnSpc>
                <a:spcPct val="100000"/>
              </a:lnSpc>
              <a:spcBef>
                <a:spcPts val="0"/>
              </a:spcBef>
              <a:spcAft>
                <a:spcPts val="0"/>
              </a:spcAft>
              <a:buSzPts val="1700"/>
              <a:buNone/>
              <a:defRPr/>
            </a:lvl4pPr>
            <a:lvl5pPr lvl="4" rtl="0" algn="l">
              <a:lnSpc>
                <a:spcPct val="100000"/>
              </a:lnSpc>
              <a:spcBef>
                <a:spcPts val="0"/>
              </a:spcBef>
              <a:spcAft>
                <a:spcPts val="0"/>
              </a:spcAft>
              <a:buSzPts val="1700"/>
              <a:buNone/>
              <a:defRPr/>
            </a:lvl5pPr>
            <a:lvl6pPr lvl="5" rtl="0" algn="l">
              <a:lnSpc>
                <a:spcPct val="100000"/>
              </a:lnSpc>
              <a:spcBef>
                <a:spcPts val="0"/>
              </a:spcBef>
              <a:spcAft>
                <a:spcPts val="0"/>
              </a:spcAft>
              <a:buSzPts val="1700"/>
              <a:buNone/>
              <a:defRPr/>
            </a:lvl6pPr>
            <a:lvl7pPr lvl="6" rtl="0" algn="l">
              <a:lnSpc>
                <a:spcPct val="100000"/>
              </a:lnSpc>
              <a:spcBef>
                <a:spcPts val="0"/>
              </a:spcBef>
              <a:spcAft>
                <a:spcPts val="0"/>
              </a:spcAft>
              <a:buSzPts val="1700"/>
              <a:buNone/>
              <a:defRPr/>
            </a:lvl7pPr>
            <a:lvl8pPr lvl="7" rtl="0" algn="l">
              <a:lnSpc>
                <a:spcPct val="100000"/>
              </a:lnSpc>
              <a:spcBef>
                <a:spcPts val="0"/>
              </a:spcBef>
              <a:spcAft>
                <a:spcPts val="0"/>
              </a:spcAft>
              <a:buSzPts val="1700"/>
              <a:buNone/>
              <a:defRPr/>
            </a:lvl8pPr>
            <a:lvl9pPr lvl="8" rtl="0" algn="l">
              <a:lnSpc>
                <a:spcPct val="100000"/>
              </a:lnSpc>
              <a:spcBef>
                <a:spcPts val="0"/>
              </a:spcBef>
              <a:spcAft>
                <a:spcPts val="0"/>
              </a:spcAft>
              <a:buSzPts val="1700"/>
              <a:buNone/>
              <a:defRPr/>
            </a:lvl9pPr>
          </a:lstStyle>
          <a:p/>
        </p:txBody>
      </p:sp>
      <p:cxnSp>
        <p:nvCxnSpPr>
          <p:cNvPr id="131" name="Google Shape;131;p21"/>
          <p:cNvCxnSpPr/>
          <p:nvPr/>
        </p:nvCxnSpPr>
        <p:spPr>
          <a:xfrm>
            <a:off x="4094353" y="6309285"/>
            <a:ext cx="5803200" cy="0"/>
          </a:xfrm>
          <a:prstGeom prst="straightConnector1">
            <a:avLst/>
          </a:prstGeom>
          <a:noFill/>
          <a:ln cap="flat" cmpd="sng" w="114300">
            <a:solidFill>
              <a:srgbClr val="3C4043"/>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
    <p:spTree>
      <p:nvGrpSpPr>
        <p:cNvPr id="11" name="Shape 11"/>
        <p:cNvGrpSpPr/>
        <p:nvPr/>
      </p:nvGrpSpPr>
      <p:grpSpPr>
        <a:xfrm>
          <a:off x="0" y="0"/>
          <a:ext cx="0" cy="0"/>
          <a:chOff x="0" y="0"/>
          <a:chExt cx="0" cy="0"/>
        </a:xfrm>
      </p:grpSpPr>
      <p:sp>
        <p:nvSpPr>
          <p:cNvPr id="12" name="Google Shape;12;p4"/>
          <p:cNvSpPr txBox="1"/>
          <p:nvPr>
            <p:ph type="title"/>
          </p:nvPr>
        </p:nvSpPr>
        <p:spPr>
          <a:xfrm>
            <a:off x="516751" y="396563"/>
            <a:ext cx="11695500" cy="621600"/>
          </a:xfrm>
          <a:prstGeom prst="rect">
            <a:avLst/>
          </a:prstGeom>
          <a:noFill/>
          <a:ln>
            <a:noFill/>
          </a:ln>
        </p:spPr>
        <p:txBody>
          <a:bodyPr anchorCtr="0" anchor="t" bIns="137150" lIns="137150" spcFirstLastPara="1" rIns="137150" wrap="square" tIns="137150">
            <a:noAutofit/>
          </a:bodyPr>
          <a:lstStyle>
            <a:lvl1pPr lvl="0" marR="0" rtl="0" algn="l">
              <a:lnSpc>
                <a:spcPct val="90000"/>
              </a:lnSpc>
              <a:spcBef>
                <a:spcPts val="0"/>
              </a:spcBef>
              <a:spcAft>
                <a:spcPts val="0"/>
              </a:spcAft>
              <a:buClr>
                <a:schemeClr val="dk1"/>
              </a:buClr>
              <a:buSzPts val="1700"/>
              <a:buFont typeface="Arial"/>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cxnSp>
        <p:nvCxnSpPr>
          <p:cNvPr id="13" name="Google Shape;13;p4"/>
          <p:cNvCxnSpPr/>
          <p:nvPr/>
        </p:nvCxnSpPr>
        <p:spPr>
          <a:xfrm rot="10800000">
            <a:off x="838881" y="2141187"/>
            <a:ext cx="0" cy="2804700"/>
          </a:xfrm>
          <a:prstGeom prst="straightConnector1">
            <a:avLst/>
          </a:prstGeom>
          <a:noFill/>
          <a:ln cap="flat" cmpd="sng" w="25400">
            <a:solidFill>
              <a:srgbClr val="FFFFFF"/>
            </a:solidFill>
            <a:prstDash val="solid"/>
            <a:miter lim="400000"/>
            <a:headEnd len="sm" w="sm" type="none"/>
            <a:tailEnd len="sm" w="sm" type="none"/>
          </a:ln>
        </p:spPr>
      </p:cxnSp>
      <p:grpSp>
        <p:nvGrpSpPr>
          <p:cNvPr id="14" name="Google Shape;14;p4"/>
          <p:cNvGrpSpPr/>
          <p:nvPr/>
        </p:nvGrpSpPr>
        <p:grpSpPr>
          <a:xfrm>
            <a:off x="12475083" y="7205671"/>
            <a:ext cx="630737" cy="205514"/>
            <a:chOff x="0" y="0"/>
            <a:chExt cx="2077525" cy="676925"/>
          </a:xfrm>
        </p:grpSpPr>
        <p:sp>
          <p:nvSpPr>
            <p:cNvPr id="15" name="Google Shape;15;p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16" name="Google Shape;16;p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17" name="Google Shape;17;p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18" name="Google Shape;18;p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19" name="Google Shape;19;p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20" name="Google Shape;20;p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2" name="Shape 132"/>
        <p:cNvGrpSpPr/>
        <p:nvPr/>
      </p:nvGrpSpPr>
      <p:grpSpPr>
        <a:xfrm>
          <a:off x="0" y="0"/>
          <a:ext cx="0" cy="0"/>
          <a:chOff x="0" y="0"/>
          <a:chExt cx="0" cy="0"/>
        </a:xfrm>
      </p:grpSpPr>
      <p:sp>
        <p:nvSpPr>
          <p:cNvPr id="133" name="Google Shape;133;p22"/>
          <p:cNvSpPr txBox="1"/>
          <p:nvPr>
            <p:ph type="title"/>
          </p:nvPr>
        </p:nvSpPr>
        <p:spPr>
          <a:xfrm>
            <a:off x="467550" y="324638"/>
            <a:ext cx="8238600" cy="858900"/>
          </a:xfrm>
          <a:prstGeom prst="rect">
            <a:avLst/>
          </a:prstGeom>
          <a:noFill/>
          <a:ln>
            <a:noFill/>
          </a:ln>
        </p:spPr>
        <p:txBody>
          <a:bodyPr anchorCtr="0" anchor="t" bIns="137150" lIns="137150" spcFirstLastPara="1" rIns="137150" wrap="square" tIns="137150">
            <a:noAutofit/>
          </a:bodyPr>
          <a:lstStyle>
            <a:lvl1pPr lvl="0" marR="0" rtl="0" algn="l">
              <a:lnSpc>
                <a:spcPct val="100000"/>
              </a:lnSpc>
              <a:spcBef>
                <a:spcPts val="0"/>
              </a:spcBef>
              <a:spcAft>
                <a:spcPts val="0"/>
              </a:spcAft>
              <a:buClr>
                <a:srgbClr val="512DA8"/>
              </a:buClr>
              <a:buSzPts val="4200"/>
              <a:buFont typeface="Roboto Light"/>
              <a:buNone/>
              <a:defRPr b="0" i="0" sz="4200" u="none" cap="none" strike="noStrike">
                <a:solidFill>
                  <a:srgbClr val="512DA8"/>
                </a:solidFill>
                <a:latin typeface="Roboto Light"/>
                <a:ea typeface="Roboto Light"/>
                <a:cs typeface="Roboto Light"/>
                <a:sym typeface="Roboto Ligh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134" name="Google Shape;134;p22"/>
          <p:cNvSpPr txBox="1"/>
          <p:nvPr>
            <p:ph idx="1" type="body"/>
          </p:nvPr>
        </p:nvSpPr>
        <p:spPr>
          <a:xfrm>
            <a:off x="467550" y="1728713"/>
            <a:ext cx="12780900" cy="4821300"/>
          </a:xfrm>
          <a:prstGeom prst="rect">
            <a:avLst/>
          </a:prstGeom>
          <a:noFill/>
          <a:ln>
            <a:noFill/>
          </a:ln>
        </p:spPr>
        <p:txBody>
          <a:bodyPr anchorCtr="0" anchor="t" bIns="137150" lIns="137150" spcFirstLastPara="1" rIns="137150" wrap="square" tIns="137150">
            <a:noAutofit/>
          </a:bodyPr>
          <a:lstStyle>
            <a:lvl1pPr indent="-400050" lvl="0" marL="457200" marR="0" rtl="0" algn="l">
              <a:lnSpc>
                <a:spcPct val="115000"/>
              </a:lnSpc>
              <a:spcBef>
                <a:spcPts val="0"/>
              </a:spcBef>
              <a:spcAft>
                <a:spcPts val="0"/>
              </a:spcAft>
              <a:buClr>
                <a:srgbClr val="424242"/>
              </a:buClr>
              <a:buSzPts val="2700"/>
              <a:buFont typeface="Roboto"/>
              <a:buChar char="●"/>
              <a:defRPr b="0" i="0" sz="2700" u="none" cap="none" strike="noStrike">
                <a:solidFill>
                  <a:srgbClr val="424242"/>
                </a:solidFill>
                <a:latin typeface="Roboto"/>
                <a:ea typeface="Roboto"/>
                <a:cs typeface="Roboto"/>
                <a:sym typeface="Roboto"/>
              </a:defRPr>
            </a:lvl1pPr>
            <a:lvl2pPr indent="-361950" lvl="1" marL="9144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2pPr>
            <a:lvl3pPr indent="-361950" lvl="2" marL="13716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3pPr>
            <a:lvl4pPr indent="-361950" lvl="3" marL="18288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4pPr>
            <a:lvl5pPr indent="-361950" lvl="4" marL="22860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5pPr>
            <a:lvl6pPr indent="-361950" lvl="5" marL="27432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6pPr>
            <a:lvl7pPr indent="-361950" lvl="6" marL="32004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7pPr>
            <a:lvl8pPr indent="-361950" lvl="7" marL="3657600" marR="0" rtl="0" algn="l">
              <a:lnSpc>
                <a:spcPct val="115000"/>
              </a:lnSpc>
              <a:spcBef>
                <a:spcPts val="2400"/>
              </a:spcBef>
              <a:spcAft>
                <a:spcPts val="0"/>
              </a:spcAft>
              <a:buClr>
                <a:srgbClr val="424242"/>
              </a:buClr>
              <a:buSzPts val="2100"/>
              <a:buFont typeface="Roboto"/>
              <a:buChar char="○"/>
              <a:defRPr b="0" i="0" sz="2100" u="none" cap="none" strike="noStrike">
                <a:solidFill>
                  <a:srgbClr val="424242"/>
                </a:solidFill>
                <a:latin typeface="Roboto"/>
                <a:ea typeface="Roboto"/>
                <a:cs typeface="Roboto"/>
                <a:sym typeface="Roboto"/>
              </a:defRPr>
            </a:lvl8pPr>
            <a:lvl9pPr indent="-361950" lvl="8" marL="4114800" marR="0" rtl="0" algn="l">
              <a:lnSpc>
                <a:spcPct val="115000"/>
              </a:lnSpc>
              <a:spcBef>
                <a:spcPts val="2400"/>
              </a:spcBef>
              <a:spcAft>
                <a:spcPts val="2400"/>
              </a:spcAft>
              <a:buClr>
                <a:srgbClr val="424242"/>
              </a:buClr>
              <a:buSzPts val="2100"/>
              <a:buFont typeface="Roboto"/>
              <a:buChar char="■"/>
              <a:defRPr b="0" i="0" sz="2100" u="none" cap="none" strike="noStrike">
                <a:solidFill>
                  <a:srgbClr val="424242"/>
                </a:solidFill>
                <a:latin typeface="Roboto"/>
                <a:ea typeface="Roboto"/>
                <a:cs typeface="Roboto"/>
                <a:sym typeface="Roboto"/>
              </a:defRPr>
            </a:lvl9pPr>
          </a:lstStyle>
          <a:p/>
        </p:txBody>
      </p:sp>
      <p:sp>
        <p:nvSpPr>
          <p:cNvPr id="135" name="Google Shape;135;p22"/>
          <p:cNvSpPr txBox="1"/>
          <p:nvPr>
            <p:ph idx="12" type="sldNum"/>
          </p:nvPr>
        </p:nvSpPr>
        <p:spPr>
          <a:xfrm>
            <a:off x="12708687" y="71091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6" name="Google Shape;136;p22"/>
          <p:cNvSpPr txBox="1"/>
          <p:nvPr>
            <p:ph idx="2" type="subTitle"/>
          </p:nvPr>
        </p:nvSpPr>
        <p:spPr>
          <a:xfrm>
            <a:off x="467550" y="1067625"/>
            <a:ext cx="7222500" cy="660900"/>
          </a:xfrm>
          <a:prstGeom prst="rect">
            <a:avLst/>
          </a:prstGeom>
          <a:noFill/>
          <a:ln>
            <a:noFill/>
          </a:ln>
        </p:spPr>
        <p:txBody>
          <a:bodyPr anchorCtr="0" anchor="t" bIns="137150" lIns="137150" spcFirstLastPara="1" rIns="137150" wrap="square" tIns="137150">
            <a:noAutofit/>
          </a:bodyPr>
          <a:lstStyle>
            <a:lvl1pPr lvl="0" marR="0" rtl="0" algn="l">
              <a:lnSpc>
                <a:spcPct val="100000"/>
              </a:lnSpc>
              <a:spcBef>
                <a:spcPts val="0"/>
              </a:spcBef>
              <a:spcAft>
                <a:spcPts val="0"/>
              </a:spcAft>
              <a:buClr>
                <a:srgbClr val="AB47BC"/>
              </a:buClr>
              <a:buSzPts val="2100"/>
              <a:buFont typeface="Roboto"/>
              <a:buNone/>
              <a:defRPr b="0" i="0" sz="2100" u="none" cap="none" strike="noStrike">
                <a:solidFill>
                  <a:srgbClr val="AB47BC"/>
                </a:solidFill>
                <a:latin typeface="Roboto"/>
                <a:ea typeface="Roboto"/>
                <a:cs typeface="Roboto"/>
                <a:sym typeface="Roboto"/>
              </a:defRPr>
            </a:lvl1pPr>
            <a:lvl2pPr lvl="1"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2pPr>
            <a:lvl3pPr lvl="2"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3pPr>
            <a:lvl4pPr lvl="3"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4pPr>
            <a:lvl5pPr lvl="4"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5pPr>
            <a:lvl6pPr lvl="5"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6pPr>
            <a:lvl7pPr lvl="6"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7pPr>
            <a:lvl8pPr lvl="7"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8pPr>
            <a:lvl9pPr lvl="8" marR="0" rtl="0" algn="l">
              <a:lnSpc>
                <a:spcPct val="100000"/>
              </a:lnSpc>
              <a:spcBef>
                <a:spcPts val="0"/>
              </a:spcBef>
              <a:spcAft>
                <a:spcPts val="0"/>
              </a:spcAft>
              <a:buClr>
                <a:srgbClr val="AB47BC"/>
              </a:buClr>
              <a:buSzPts val="2100"/>
              <a:buFont typeface="Arial"/>
              <a:buNone/>
              <a:defRPr b="0" i="0" sz="2100" u="none" cap="none" strike="noStrike">
                <a:solidFill>
                  <a:srgbClr val="AB47BC"/>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nimal bubbles">
  <p:cSld name="2_Title Only_3">
    <p:spTree>
      <p:nvGrpSpPr>
        <p:cNvPr id="137" name="Shape 137"/>
        <p:cNvGrpSpPr/>
        <p:nvPr/>
      </p:nvGrpSpPr>
      <p:grpSpPr>
        <a:xfrm>
          <a:off x="0" y="0"/>
          <a:ext cx="0" cy="0"/>
          <a:chOff x="0" y="0"/>
          <a:chExt cx="0" cy="0"/>
        </a:xfrm>
      </p:grpSpPr>
      <p:sp>
        <p:nvSpPr>
          <p:cNvPr id="138" name="Google Shape;138;p23"/>
          <p:cNvSpPr/>
          <p:nvPr/>
        </p:nvSpPr>
        <p:spPr>
          <a:xfrm>
            <a:off x="2316814" y="7049226"/>
            <a:ext cx="428501" cy="428501"/>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39" name="Google Shape;139;p23"/>
          <p:cNvSpPr/>
          <p:nvPr/>
        </p:nvSpPr>
        <p:spPr>
          <a:xfrm>
            <a:off x="582204" y="6648485"/>
            <a:ext cx="796537" cy="796537"/>
          </a:xfrm>
          <a:custGeom>
            <a:rect b="b" l="l" r="r" t="t"/>
            <a:pathLst>
              <a:path extrusionOk="0" h="1676921" w="1676921">
                <a:moveTo>
                  <a:pt x="140515" y="377993"/>
                </a:moveTo>
                <a:cubicBezTo>
                  <a:pt x="397958" y="-10533"/>
                  <a:pt x="922055" y="-116817"/>
                  <a:pt x="1311053" y="140154"/>
                </a:cubicBezTo>
                <a:cubicBezTo>
                  <a:pt x="1700052" y="397360"/>
                  <a:pt x="1806809" y="920512"/>
                  <a:pt x="1549129" y="1309039"/>
                </a:cubicBezTo>
                <a:cubicBezTo>
                  <a:pt x="1291687" y="1697565"/>
                  <a:pt x="767590" y="1804085"/>
                  <a:pt x="378590" y="1546878"/>
                </a:cubicBezTo>
                <a:cubicBezTo>
                  <a:pt x="-10408" y="1289671"/>
                  <a:pt x="-117164" y="766519"/>
                  <a:pt x="140515" y="377993"/>
                </a:cubicBezTo>
              </a:path>
            </a:pathLst>
          </a:custGeom>
          <a:solidFill>
            <a:srgbClr val="F9BA05"/>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0" name="Google Shape;140;p23"/>
          <p:cNvSpPr/>
          <p:nvPr/>
        </p:nvSpPr>
        <p:spPr>
          <a:xfrm>
            <a:off x="2125031" y="5769704"/>
            <a:ext cx="379433" cy="379433"/>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1" name="Google Shape;141;p23"/>
          <p:cNvSpPr/>
          <p:nvPr/>
        </p:nvSpPr>
        <p:spPr>
          <a:xfrm flipH="1">
            <a:off x="12580727" y="2788596"/>
            <a:ext cx="635164" cy="635164"/>
          </a:xfrm>
          <a:custGeom>
            <a:rect b="b" l="l" r="r" t="t"/>
            <a:pathLst>
              <a:path extrusionOk="0" h="732177" w="732177">
                <a:moveTo>
                  <a:pt x="0" y="370340"/>
                </a:moveTo>
                <a:cubicBezTo>
                  <a:pt x="0" y="165803"/>
                  <a:pt x="165803" y="0"/>
                  <a:pt x="370340" y="0"/>
                </a:cubicBezTo>
                <a:cubicBezTo>
                  <a:pt x="574878" y="0"/>
                  <a:pt x="740680" y="165803"/>
                  <a:pt x="740680" y="370340"/>
                </a:cubicBezTo>
                <a:cubicBezTo>
                  <a:pt x="740680" y="574877"/>
                  <a:pt x="574878" y="740680"/>
                  <a:pt x="370340" y="740680"/>
                </a:cubicBezTo>
                <a:cubicBezTo>
                  <a:pt x="165803" y="740680"/>
                  <a:pt x="0" y="574877"/>
                  <a:pt x="0" y="370340"/>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2" name="Google Shape;142;p23"/>
          <p:cNvSpPr/>
          <p:nvPr/>
        </p:nvSpPr>
        <p:spPr>
          <a:xfrm>
            <a:off x="442706" y="4164204"/>
            <a:ext cx="644788" cy="644788"/>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34A65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3" name="Google Shape;143;p23"/>
          <p:cNvSpPr/>
          <p:nvPr/>
        </p:nvSpPr>
        <p:spPr>
          <a:xfrm>
            <a:off x="10837119" y="99740"/>
            <a:ext cx="418817" cy="418817"/>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F9BA05"/>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4" name="Google Shape;144;p23"/>
          <p:cNvSpPr/>
          <p:nvPr/>
        </p:nvSpPr>
        <p:spPr>
          <a:xfrm>
            <a:off x="198375" y="5976258"/>
            <a:ext cx="176077" cy="17607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5" name="Google Shape;145;p23"/>
          <p:cNvSpPr/>
          <p:nvPr/>
        </p:nvSpPr>
        <p:spPr>
          <a:xfrm>
            <a:off x="11096985" y="1402645"/>
            <a:ext cx="414152" cy="414152"/>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6" name="Google Shape;146;p23"/>
          <p:cNvSpPr/>
          <p:nvPr/>
        </p:nvSpPr>
        <p:spPr>
          <a:xfrm>
            <a:off x="13223059" y="1435085"/>
            <a:ext cx="176077" cy="17607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7" name="Google Shape;147;p23"/>
          <p:cNvSpPr/>
          <p:nvPr/>
        </p:nvSpPr>
        <p:spPr>
          <a:xfrm flipH="1">
            <a:off x="12235086" y="1738327"/>
            <a:ext cx="194027" cy="194027"/>
          </a:xfrm>
          <a:custGeom>
            <a:rect b="b" l="l" r="r" t="t"/>
            <a:pathLst>
              <a:path extrusionOk="0" h="732177" w="732177">
                <a:moveTo>
                  <a:pt x="0" y="370340"/>
                </a:moveTo>
                <a:cubicBezTo>
                  <a:pt x="0" y="165803"/>
                  <a:pt x="165803" y="0"/>
                  <a:pt x="370340" y="0"/>
                </a:cubicBezTo>
                <a:cubicBezTo>
                  <a:pt x="574878" y="0"/>
                  <a:pt x="740680" y="165803"/>
                  <a:pt x="740680" y="370340"/>
                </a:cubicBezTo>
                <a:cubicBezTo>
                  <a:pt x="740680" y="574877"/>
                  <a:pt x="574878" y="740680"/>
                  <a:pt x="370340" y="740680"/>
                </a:cubicBezTo>
                <a:cubicBezTo>
                  <a:pt x="165803" y="740680"/>
                  <a:pt x="0" y="574877"/>
                  <a:pt x="0" y="370340"/>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8" name="Google Shape;148;p23"/>
          <p:cNvSpPr/>
          <p:nvPr/>
        </p:nvSpPr>
        <p:spPr>
          <a:xfrm flipH="1">
            <a:off x="1223080" y="5609433"/>
            <a:ext cx="194027" cy="194027"/>
          </a:xfrm>
          <a:custGeom>
            <a:rect b="b" l="l" r="r" t="t"/>
            <a:pathLst>
              <a:path extrusionOk="0" h="732177" w="732177">
                <a:moveTo>
                  <a:pt x="0" y="370340"/>
                </a:moveTo>
                <a:cubicBezTo>
                  <a:pt x="0" y="165803"/>
                  <a:pt x="165803" y="0"/>
                  <a:pt x="370340" y="0"/>
                </a:cubicBezTo>
                <a:cubicBezTo>
                  <a:pt x="574878" y="0"/>
                  <a:pt x="740680" y="165803"/>
                  <a:pt x="740680" y="370340"/>
                </a:cubicBezTo>
                <a:cubicBezTo>
                  <a:pt x="740680" y="574877"/>
                  <a:pt x="574878" y="740680"/>
                  <a:pt x="370340" y="740680"/>
                </a:cubicBezTo>
                <a:cubicBezTo>
                  <a:pt x="165803" y="740680"/>
                  <a:pt x="0" y="574877"/>
                  <a:pt x="0" y="370340"/>
                </a:cubicBezTo>
              </a:path>
            </a:pathLst>
          </a:custGeom>
          <a:solidFill>
            <a:srgbClr val="4284F9"/>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sp>
        <p:nvSpPr>
          <p:cNvPr id="149" name="Google Shape;149;p23"/>
          <p:cNvSpPr/>
          <p:nvPr/>
        </p:nvSpPr>
        <p:spPr>
          <a:xfrm>
            <a:off x="12279359" y="141638"/>
            <a:ext cx="751426" cy="751426"/>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34A653"/>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pic>
        <p:nvPicPr>
          <p:cNvPr id="150" name="Google Shape;150;p23"/>
          <p:cNvPicPr preferRelativeResize="0"/>
          <p:nvPr/>
        </p:nvPicPr>
        <p:blipFill rotWithShape="1">
          <a:blip r:embed="rId2">
            <a:alphaModFix/>
          </a:blip>
          <a:srcRect b="0" l="0" r="0" t="0"/>
          <a:stretch/>
        </p:blipFill>
        <p:spPr>
          <a:xfrm>
            <a:off x="8277040" y="-1702584"/>
            <a:ext cx="2326416" cy="2419468"/>
          </a:xfrm>
          <a:prstGeom prst="rect">
            <a:avLst/>
          </a:prstGeom>
          <a:noFill/>
          <a:ln>
            <a:noFill/>
          </a:ln>
        </p:spPr>
      </p:pic>
      <p:pic>
        <p:nvPicPr>
          <p:cNvPr id="151" name="Google Shape;151;p23"/>
          <p:cNvPicPr preferRelativeResize="0"/>
          <p:nvPr/>
        </p:nvPicPr>
        <p:blipFill rotWithShape="1">
          <a:blip r:embed="rId2">
            <a:alphaModFix/>
          </a:blip>
          <a:srcRect b="0" l="0" r="0" t="0"/>
          <a:stretch/>
        </p:blipFill>
        <p:spPr>
          <a:xfrm>
            <a:off x="440581" y="2867805"/>
            <a:ext cx="1833728" cy="1907076"/>
          </a:xfrm>
          <a:prstGeom prst="rect">
            <a:avLst/>
          </a:prstGeom>
          <a:noFill/>
          <a:ln>
            <a:noFill/>
          </a:ln>
        </p:spPr>
      </p:pic>
      <p:pic>
        <p:nvPicPr>
          <p:cNvPr id="152" name="Google Shape;152;p23"/>
          <p:cNvPicPr preferRelativeResize="0"/>
          <p:nvPr/>
        </p:nvPicPr>
        <p:blipFill rotWithShape="1">
          <a:blip r:embed="rId2">
            <a:alphaModFix/>
          </a:blip>
          <a:srcRect b="0" l="0" r="0" t="0"/>
          <a:stretch/>
        </p:blipFill>
        <p:spPr>
          <a:xfrm>
            <a:off x="11302500" y="2867805"/>
            <a:ext cx="1833728" cy="1907076"/>
          </a:xfrm>
          <a:prstGeom prst="rect">
            <a:avLst/>
          </a:prstGeom>
          <a:noFill/>
          <a:ln>
            <a:noFill/>
          </a:ln>
        </p:spPr>
      </p:pic>
      <p:pic>
        <p:nvPicPr>
          <p:cNvPr id="153" name="Google Shape;153;p23"/>
          <p:cNvPicPr preferRelativeResize="0"/>
          <p:nvPr/>
        </p:nvPicPr>
        <p:blipFill rotWithShape="1">
          <a:blip r:embed="rId3">
            <a:alphaModFix/>
          </a:blip>
          <a:srcRect b="0" l="0" r="0" t="0"/>
          <a:stretch/>
        </p:blipFill>
        <p:spPr>
          <a:xfrm>
            <a:off x="11293050" y="7055063"/>
            <a:ext cx="2087514" cy="1033651"/>
          </a:xfrm>
          <a:prstGeom prst="rect">
            <a:avLst/>
          </a:prstGeom>
          <a:noFill/>
          <a:ln>
            <a:noFill/>
          </a:ln>
        </p:spPr>
      </p:pic>
      <p:sp>
        <p:nvSpPr>
          <p:cNvPr id="154" name="Google Shape;154;p23"/>
          <p:cNvSpPr txBox="1"/>
          <p:nvPr>
            <p:ph type="title"/>
          </p:nvPr>
        </p:nvSpPr>
        <p:spPr>
          <a:xfrm>
            <a:off x="3336975" y="2556338"/>
            <a:ext cx="7708500" cy="1608000"/>
          </a:xfrm>
          <a:prstGeom prst="rect">
            <a:avLst/>
          </a:prstGeom>
          <a:noFill/>
          <a:ln>
            <a:noFill/>
          </a:ln>
        </p:spPr>
        <p:txBody>
          <a:bodyPr anchorCtr="0" anchor="b" bIns="0" lIns="0" spcFirstLastPara="1" rIns="0" wrap="square" tIns="0">
            <a:noAutofit/>
          </a:bodyPr>
          <a:lstStyle>
            <a:lvl1pPr lvl="0" rtl="0" algn="ctr">
              <a:lnSpc>
                <a:spcPct val="75000"/>
              </a:lnSpc>
              <a:spcBef>
                <a:spcPts val="0"/>
              </a:spcBef>
              <a:spcAft>
                <a:spcPts val="0"/>
              </a:spcAft>
              <a:buClr>
                <a:srgbClr val="3C4043"/>
              </a:buClr>
              <a:buSzPts val="12900"/>
              <a:buFont typeface="Arial"/>
              <a:buNone/>
              <a:defRPr sz="12900"/>
            </a:lvl1pPr>
            <a:lvl2pPr lvl="1" rtl="0" algn="ctr">
              <a:lnSpc>
                <a:spcPct val="100000"/>
              </a:lnSpc>
              <a:spcBef>
                <a:spcPts val="0"/>
              </a:spcBef>
              <a:spcAft>
                <a:spcPts val="0"/>
              </a:spcAft>
              <a:buSzPts val="1700"/>
              <a:buNone/>
              <a:defRPr/>
            </a:lvl2pPr>
            <a:lvl3pPr lvl="2" rtl="0" algn="ctr">
              <a:lnSpc>
                <a:spcPct val="100000"/>
              </a:lnSpc>
              <a:spcBef>
                <a:spcPts val="0"/>
              </a:spcBef>
              <a:spcAft>
                <a:spcPts val="0"/>
              </a:spcAft>
              <a:buSzPts val="1700"/>
              <a:buNone/>
              <a:defRPr/>
            </a:lvl3pPr>
            <a:lvl4pPr lvl="3" rtl="0" algn="ctr">
              <a:lnSpc>
                <a:spcPct val="100000"/>
              </a:lnSpc>
              <a:spcBef>
                <a:spcPts val="0"/>
              </a:spcBef>
              <a:spcAft>
                <a:spcPts val="0"/>
              </a:spcAft>
              <a:buSzPts val="1700"/>
              <a:buNone/>
              <a:defRPr/>
            </a:lvl4pPr>
            <a:lvl5pPr lvl="4" rtl="0" algn="ctr">
              <a:lnSpc>
                <a:spcPct val="100000"/>
              </a:lnSpc>
              <a:spcBef>
                <a:spcPts val="0"/>
              </a:spcBef>
              <a:spcAft>
                <a:spcPts val="0"/>
              </a:spcAft>
              <a:buSzPts val="1700"/>
              <a:buNone/>
              <a:defRPr/>
            </a:lvl5pPr>
            <a:lvl6pPr lvl="5" rtl="0" algn="ctr">
              <a:lnSpc>
                <a:spcPct val="100000"/>
              </a:lnSpc>
              <a:spcBef>
                <a:spcPts val="0"/>
              </a:spcBef>
              <a:spcAft>
                <a:spcPts val="0"/>
              </a:spcAft>
              <a:buSzPts val="1700"/>
              <a:buNone/>
              <a:defRPr/>
            </a:lvl6pPr>
            <a:lvl7pPr lvl="6" rtl="0" algn="ctr">
              <a:lnSpc>
                <a:spcPct val="100000"/>
              </a:lnSpc>
              <a:spcBef>
                <a:spcPts val="0"/>
              </a:spcBef>
              <a:spcAft>
                <a:spcPts val="0"/>
              </a:spcAft>
              <a:buSzPts val="1700"/>
              <a:buNone/>
              <a:defRPr/>
            </a:lvl7pPr>
            <a:lvl8pPr lvl="7" rtl="0" algn="ctr">
              <a:lnSpc>
                <a:spcPct val="100000"/>
              </a:lnSpc>
              <a:spcBef>
                <a:spcPts val="0"/>
              </a:spcBef>
              <a:spcAft>
                <a:spcPts val="0"/>
              </a:spcAft>
              <a:buSzPts val="1700"/>
              <a:buNone/>
              <a:defRPr/>
            </a:lvl8pPr>
            <a:lvl9pPr lvl="8" rtl="0" algn="ctr">
              <a:lnSpc>
                <a:spcPct val="100000"/>
              </a:lnSpc>
              <a:spcBef>
                <a:spcPts val="0"/>
              </a:spcBef>
              <a:spcAft>
                <a:spcPts val="0"/>
              </a:spcAft>
              <a:buSzPts val="17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r logos 1">
  <p:cSld name="1_For logos">
    <p:spTree>
      <p:nvGrpSpPr>
        <p:cNvPr id="155" name="Shape 155"/>
        <p:cNvGrpSpPr/>
        <p:nvPr/>
      </p:nvGrpSpPr>
      <p:grpSpPr>
        <a:xfrm>
          <a:off x="0" y="0"/>
          <a:ext cx="0" cy="0"/>
          <a:chOff x="0" y="0"/>
          <a:chExt cx="0" cy="0"/>
        </a:xfrm>
      </p:grpSpPr>
      <p:pic>
        <p:nvPicPr>
          <p:cNvPr id="156" name="Google Shape;156;p24"/>
          <p:cNvPicPr preferRelativeResize="0"/>
          <p:nvPr/>
        </p:nvPicPr>
        <p:blipFill rotWithShape="1">
          <a:blip r:embed="rId2">
            <a:alphaModFix/>
          </a:blip>
          <a:srcRect b="0" l="0" r="0" t="0"/>
          <a:stretch/>
        </p:blipFill>
        <p:spPr>
          <a:xfrm>
            <a:off x="11293051" y="7055063"/>
            <a:ext cx="2087514" cy="1033651"/>
          </a:xfrm>
          <a:prstGeom prst="rect">
            <a:avLst/>
          </a:prstGeom>
          <a:noFill/>
          <a:ln>
            <a:noFill/>
          </a:ln>
        </p:spPr>
      </p:pic>
      <p:grpSp>
        <p:nvGrpSpPr>
          <p:cNvPr id="157" name="Google Shape;157;p24"/>
          <p:cNvGrpSpPr/>
          <p:nvPr/>
        </p:nvGrpSpPr>
        <p:grpSpPr>
          <a:xfrm>
            <a:off x="217833" y="-1051431"/>
            <a:ext cx="13164072" cy="11003382"/>
            <a:chOff x="145222" y="-700954"/>
            <a:chExt cx="8776048" cy="7335588"/>
          </a:xfrm>
        </p:grpSpPr>
        <p:grpSp>
          <p:nvGrpSpPr>
            <p:cNvPr id="158" name="Google Shape;158;p24"/>
            <p:cNvGrpSpPr/>
            <p:nvPr/>
          </p:nvGrpSpPr>
          <p:grpSpPr>
            <a:xfrm>
              <a:off x="145222" y="-700954"/>
              <a:ext cx="8776048" cy="7335588"/>
              <a:chOff x="145222" y="-700954"/>
              <a:chExt cx="8776048" cy="7335588"/>
            </a:xfrm>
          </p:grpSpPr>
          <p:pic>
            <p:nvPicPr>
              <p:cNvPr id="159" name="Google Shape;159;p24"/>
              <p:cNvPicPr preferRelativeResize="0"/>
              <p:nvPr/>
            </p:nvPicPr>
            <p:blipFill rotWithShape="1">
              <a:blip r:embed="rId3">
                <a:alphaModFix/>
              </a:blip>
              <a:srcRect b="0" l="0" r="0" t="0"/>
              <a:stretch/>
            </p:blipFill>
            <p:spPr>
              <a:xfrm>
                <a:off x="1783679" y="4604042"/>
                <a:ext cx="1952494" cy="2030592"/>
              </a:xfrm>
              <a:prstGeom prst="rect">
                <a:avLst/>
              </a:prstGeom>
              <a:noFill/>
              <a:ln>
                <a:noFill/>
              </a:ln>
            </p:spPr>
          </p:pic>
          <p:sp>
            <p:nvSpPr>
              <p:cNvPr id="160" name="Google Shape;160;p24"/>
              <p:cNvSpPr/>
              <p:nvPr/>
            </p:nvSpPr>
            <p:spPr>
              <a:xfrm>
                <a:off x="145222" y="3996582"/>
                <a:ext cx="129600" cy="129600"/>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1" name="Google Shape;161;p24"/>
              <p:cNvSpPr/>
              <p:nvPr/>
            </p:nvSpPr>
            <p:spPr>
              <a:xfrm>
                <a:off x="1414392" y="3872143"/>
                <a:ext cx="258653" cy="258653"/>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2" name="Google Shape;162;p24"/>
              <p:cNvSpPr/>
              <p:nvPr/>
            </p:nvSpPr>
            <p:spPr>
              <a:xfrm>
                <a:off x="796034" y="3777799"/>
                <a:ext cx="141630" cy="141630"/>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3" name="Google Shape;163;p24"/>
              <p:cNvSpPr/>
              <p:nvPr/>
            </p:nvSpPr>
            <p:spPr>
              <a:xfrm>
                <a:off x="278881" y="2805558"/>
                <a:ext cx="398096" cy="398096"/>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34A75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4" name="Google Shape;164;p24"/>
              <p:cNvSpPr/>
              <p:nvPr/>
            </p:nvSpPr>
            <p:spPr>
              <a:xfrm>
                <a:off x="398051" y="4495688"/>
                <a:ext cx="450592" cy="450592"/>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9BA05"/>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5" name="Google Shape;165;p24"/>
              <p:cNvSpPr/>
              <p:nvPr/>
            </p:nvSpPr>
            <p:spPr>
              <a:xfrm>
                <a:off x="1560244" y="4710160"/>
                <a:ext cx="283246" cy="283246"/>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pic>
            <p:nvPicPr>
              <p:cNvPr id="166" name="Google Shape;166;p24"/>
              <p:cNvPicPr preferRelativeResize="0"/>
              <p:nvPr/>
            </p:nvPicPr>
            <p:blipFill rotWithShape="1">
              <a:blip r:embed="rId3">
                <a:alphaModFix/>
              </a:blip>
              <a:srcRect b="0" l="0" r="0" t="0"/>
              <a:stretch/>
            </p:blipFill>
            <p:spPr>
              <a:xfrm>
                <a:off x="287306" y="2004823"/>
                <a:ext cx="1201845" cy="1249917"/>
              </a:xfrm>
              <a:prstGeom prst="rect">
                <a:avLst/>
              </a:prstGeom>
              <a:noFill/>
              <a:ln>
                <a:noFill/>
              </a:ln>
            </p:spPr>
          </p:pic>
          <p:sp>
            <p:nvSpPr>
              <p:cNvPr id="167" name="Google Shape;167;p24"/>
              <p:cNvSpPr/>
              <p:nvPr/>
            </p:nvSpPr>
            <p:spPr>
              <a:xfrm>
                <a:off x="8360470" y="1881905"/>
                <a:ext cx="446391" cy="446391"/>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8" name="Google Shape;168;p24"/>
              <p:cNvSpPr/>
              <p:nvPr/>
            </p:nvSpPr>
            <p:spPr>
              <a:xfrm>
                <a:off x="7222167" y="124245"/>
                <a:ext cx="266300" cy="266300"/>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F9BA05"/>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69" name="Google Shape;169;p24"/>
              <p:cNvSpPr/>
              <p:nvPr/>
            </p:nvSpPr>
            <p:spPr>
              <a:xfrm>
                <a:off x="7366781" y="979212"/>
                <a:ext cx="265355" cy="265355"/>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70" name="Google Shape;170;p24"/>
              <p:cNvSpPr/>
              <p:nvPr/>
            </p:nvSpPr>
            <p:spPr>
              <a:xfrm>
                <a:off x="8787352" y="987060"/>
                <a:ext cx="133917" cy="13391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71" name="Google Shape;171;p24"/>
              <p:cNvSpPr/>
              <p:nvPr/>
            </p:nvSpPr>
            <p:spPr>
              <a:xfrm>
                <a:off x="8098447" y="1191329"/>
                <a:ext cx="133917" cy="13391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pic>
            <p:nvPicPr>
              <p:cNvPr id="172" name="Google Shape;172;p24"/>
              <p:cNvPicPr preferRelativeResize="0"/>
              <p:nvPr/>
            </p:nvPicPr>
            <p:blipFill rotWithShape="1">
              <a:blip r:embed="rId3">
                <a:alphaModFix/>
              </a:blip>
              <a:srcRect b="0" l="0" r="0" t="0"/>
              <a:stretch/>
            </p:blipFill>
            <p:spPr>
              <a:xfrm>
                <a:off x="7472782" y="1915857"/>
                <a:ext cx="1128715" cy="1173704"/>
              </a:xfrm>
              <a:prstGeom prst="rect">
                <a:avLst/>
              </a:prstGeom>
              <a:noFill/>
              <a:ln>
                <a:noFill/>
              </a:ln>
            </p:spPr>
          </p:pic>
          <p:pic>
            <p:nvPicPr>
              <p:cNvPr id="173" name="Google Shape;173;p24"/>
              <p:cNvPicPr preferRelativeResize="0"/>
              <p:nvPr/>
            </p:nvPicPr>
            <p:blipFill rotWithShape="1">
              <a:blip r:embed="rId3">
                <a:alphaModFix/>
              </a:blip>
              <a:srcRect b="0" l="0" r="0" t="0"/>
              <a:stretch/>
            </p:blipFill>
            <p:spPr>
              <a:xfrm>
                <a:off x="5789545" y="-700954"/>
                <a:ext cx="1128715" cy="1173704"/>
              </a:xfrm>
              <a:prstGeom prst="rect">
                <a:avLst/>
              </a:prstGeom>
              <a:noFill/>
              <a:ln>
                <a:noFill/>
              </a:ln>
            </p:spPr>
          </p:pic>
        </p:grpSp>
        <p:sp>
          <p:nvSpPr>
            <p:cNvPr id="174" name="Google Shape;174;p24"/>
            <p:cNvSpPr/>
            <p:nvPr/>
          </p:nvSpPr>
          <p:spPr>
            <a:xfrm>
              <a:off x="8287028" y="132962"/>
              <a:ext cx="391832" cy="391832"/>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34A75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_4">
    <p:spTree>
      <p:nvGrpSpPr>
        <p:cNvPr id="175" name="Shape 175"/>
        <p:cNvGrpSpPr/>
        <p:nvPr/>
      </p:nvGrpSpPr>
      <p:grpSpPr>
        <a:xfrm>
          <a:off x="0" y="0"/>
          <a:ext cx="0" cy="0"/>
          <a:chOff x="0" y="0"/>
          <a:chExt cx="0" cy="0"/>
        </a:xfrm>
      </p:grpSpPr>
      <p:pic>
        <p:nvPicPr>
          <p:cNvPr id="176" name="Google Shape;176;p25"/>
          <p:cNvPicPr preferRelativeResize="0"/>
          <p:nvPr/>
        </p:nvPicPr>
        <p:blipFill rotWithShape="1">
          <a:blip r:embed="rId2">
            <a:alphaModFix/>
          </a:blip>
          <a:srcRect b="0" l="0" r="0" t="0"/>
          <a:stretch/>
        </p:blipFill>
        <p:spPr>
          <a:xfrm>
            <a:off x="11293051" y="7055063"/>
            <a:ext cx="2087514" cy="1033651"/>
          </a:xfrm>
          <a:prstGeom prst="rect">
            <a:avLst/>
          </a:prstGeom>
          <a:noFill/>
          <a:ln>
            <a:noFill/>
          </a:ln>
        </p:spPr>
      </p:pic>
      <p:sp>
        <p:nvSpPr>
          <p:cNvPr id="177" name="Google Shape;177;p25"/>
          <p:cNvSpPr txBox="1"/>
          <p:nvPr>
            <p:ph type="title"/>
          </p:nvPr>
        </p:nvSpPr>
        <p:spPr>
          <a:xfrm>
            <a:off x="3841551" y="1023033"/>
            <a:ext cx="6193800" cy="45864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3C4043"/>
              </a:buClr>
              <a:buSzPts val="9800"/>
              <a:buFont typeface="Arial"/>
              <a:buNone/>
              <a:defRPr sz="12900"/>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78" name="Google Shape;178;p25"/>
          <p:cNvSpPr/>
          <p:nvPr/>
        </p:nvSpPr>
        <p:spPr>
          <a:xfrm>
            <a:off x="3841551" y="5699178"/>
            <a:ext cx="6032700" cy="104100"/>
          </a:xfrm>
          <a:prstGeom prst="rect">
            <a:avLst/>
          </a:prstGeom>
          <a:solidFill>
            <a:srgbClr val="3D4144"/>
          </a:solidFill>
          <a:ln>
            <a:noFill/>
          </a:ln>
        </p:spPr>
        <p:txBody>
          <a:bodyPr anchorCtr="0" anchor="ctr" bIns="51425" lIns="102875" spcFirstLastPara="1" rIns="102875" wrap="square" tIns="51425">
            <a:noAutofit/>
          </a:bodyPr>
          <a:lstStyle/>
          <a:p>
            <a:pPr indent="0" lvl="0" marL="0" marR="0" rtl="0" algn="ctr">
              <a:spcBef>
                <a:spcPts val="0"/>
              </a:spcBef>
              <a:spcAft>
                <a:spcPts val="0"/>
              </a:spcAft>
              <a:buClr>
                <a:schemeClr val="dk1"/>
              </a:buClr>
              <a:buSzPts val="2100"/>
              <a:buFont typeface="Google Sans"/>
              <a:buNone/>
            </a:pPr>
            <a:r>
              <a:t/>
            </a:r>
            <a:endParaRPr b="0" i="0" sz="2100" u="none" cap="none" strike="noStrike">
              <a:solidFill>
                <a:schemeClr val="lt1"/>
              </a:solidFill>
              <a:latin typeface="Google Sans"/>
              <a:ea typeface="Google Sans"/>
              <a:cs typeface="Google Sans"/>
              <a:sym typeface="Google Sans"/>
            </a:endParaRPr>
          </a:p>
        </p:txBody>
      </p:sp>
      <p:grpSp>
        <p:nvGrpSpPr>
          <p:cNvPr id="179" name="Google Shape;179;p25"/>
          <p:cNvGrpSpPr/>
          <p:nvPr/>
        </p:nvGrpSpPr>
        <p:grpSpPr>
          <a:xfrm>
            <a:off x="217833" y="-1051431"/>
            <a:ext cx="13164072" cy="11003382"/>
            <a:chOff x="145222" y="-700954"/>
            <a:chExt cx="8776048" cy="7335588"/>
          </a:xfrm>
        </p:grpSpPr>
        <p:pic>
          <p:nvPicPr>
            <p:cNvPr id="180" name="Google Shape;180;p25"/>
            <p:cNvPicPr preferRelativeResize="0"/>
            <p:nvPr/>
          </p:nvPicPr>
          <p:blipFill rotWithShape="1">
            <a:blip r:embed="rId3">
              <a:alphaModFix/>
            </a:blip>
            <a:srcRect b="0" l="0" r="0" t="0"/>
            <a:stretch/>
          </p:blipFill>
          <p:spPr>
            <a:xfrm>
              <a:off x="1783679" y="4604042"/>
              <a:ext cx="1952494" cy="2030592"/>
            </a:xfrm>
            <a:prstGeom prst="rect">
              <a:avLst/>
            </a:prstGeom>
            <a:noFill/>
            <a:ln>
              <a:noFill/>
            </a:ln>
          </p:spPr>
        </p:pic>
        <p:sp>
          <p:nvSpPr>
            <p:cNvPr id="181" name="Google Shape;181;p25"/>
            <p:cNvSpPr/>
            <p:nvPr/>
          </p:nvSpPr>
          <p:spPr>
            <a:xfrm>
              <a:off x="145222" y="3996582"/>
              <a:ext cx="129600" cy="129600"/>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82" name="Google Shape;182;p25"/>
            <p:cNvSpPr/>
            <p:nvPr/>
          </p:nvSpPr>
          <p:spPr>
            <a:xfrm>
              <a:off x="1414392" y="3872143"/>
              <a:ext cx="258653" cy="258653"/>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B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83" name="Google Shape;183;p25"/>
            <p:cNvSpPr/>
            <p:nvPr/>
          </p:nvSpPr>
          <p:spPr>
            <a:xfrm>
              <a:off x="796034" y="3777799"/>
              <a:ext cx="141630" cy="141630"/>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84" name="Google Shape;184;p25"/>
            <p:cNvSpPr/>
            <p:nvPr/>
          </p:nvSpPr>
          <p:spPr>
            <a:xfrm>
              <a:off x="278881" y="2805558"/>
              <a:ext cx="398096" cy="398096"/>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34A75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85" name="Google Shape;185;p25"/>
            <p:cNvSpPr/>
            <p:nvPr/>
          </p:nvSpPr>
          <p:spPr>
            <a:xfrm>
              <a:off x="398051" y="4495688"/>
              <a:ext cx="450592" cy="450592"/>
            </a:xfrm>
            <a:custGeom>
              <a:rect b="b" l="l" r="r" t="t"/>
              <a:pathLst>
                <a:path extrusionOk="0" h="218734" w="218734">
                  <a:moveTo>
                    <a:pt x="230765" y="115383"/>
                  </a:moveTo>
                  <a:cubicBezTo>
                    <a:pt x="230765" y="179089"/>
                    <a:pt x="179090" y="230765"/>
                    <a:pt x="115383" y="230765"/>
                  </a:cubicBezTo>
                  <a:cubicBezTo>
                    <a:pt x="51677" y="230765"/>
                    <a:pt x="0" y="179089"/>
                    <a:pt x="0" y="115383"/>
                  </a:cubicBezTo>
                  <a:cubicBezTo>
                    <a:pt x="0" y="51676"/>
                    <a:pt x="51677" y="0"/>
                    <a:pt x="115383" y="0"/>
                  </a:cubicBezTo>
                  <a:cubicBezTo>
                    <a:pt x="179090" y="273"/>
                    <a:pt x="230765" y="51950"/>
                    <a:pt x="230765" y="115383"/>
                  </a:cubicBezTo>
                </a:path>
              </a:pathLst>
            </a:custGeom>
            <a:solidFill>
              <a:srgbClr val="F9BA05"/>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86" name="Google Shape;186;p25"/>
            <p:cNvSpPr/>
            <p:nvPr/>
          </p:nvSpPr>
          <p:spPr>
            <a:xfrm>
              <a:off x="1560244" y="4710160"/>
              <a:ext cx="283246" cy="283246"/>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pic>
          <p:nvPicPr>
            <p:cNvPr id="187" name="Google Shape;187;p25"/>
            <p:cNvPicPr preferRelativeResize="0"/>
            <p:nvPr/>
          </p:nvPicPr>
          <p:blipFill rotWithShape="1">
            <a:blip r:embed="rId3">
              <a:alphaModFix/>
            </a:blip>
            <a:srcRect b="0" l="0" r="0" t="0"/>
            <a:stretch/>
          </p:blipFill>
          <p:spPr>
            <a:xfrm>
              <a:off x="287306" y="2004823"/>
              <a:ext cx="1201845" cy="1249917"/>
            </a:xfrm>
            <a:prstGeom prst="rect">
              <a:avLst/>
            </a:prstGeom>
            <a:noFill/>
            <a:ln>
              <a:noFill/>
            </a:ln>
          </p:spPr>
        </p:pic>
        <p:sp>
          <p:nvSpPr>
            <p:cNvPr id="188" name="Google Shape;188;p25"/>
            <p:cNvSpPr/>
            <p:nvPr/>
          </p:nvSpPr>
          <p:spPr>
            <a:xfrm>
              <a:off x="8360470" y="1881905"/>
              <a:ext cx="446391" cy="446391"/>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89" name="Google Shape;189;p25"/>
            <p:cNvSpPr/>
            <p:nvPr/>
          </p:nvSpPr>
          <p:spPr>
            <a:xfrm>
              <a:off x="7222167" y="124245"/>
              <a:ext cx="266300" cy="266300"/>
            </a:xfrm>
            <a:custGeom>
              <a:rect b="b" l="l" r="r" t="t"/>
              <a:pathLst>
                <a:path extrusionOk="0" h="968363" w="968363">
                  <a:moveTo>
                    <a:pt x="793821" y="735248"/>
                  </a:moveTo>
                  <a:lnTo>
                    <a:pt x="874597" y="800671"/>
                  </a:lnTo>
                  <a:cubicBezTo>
                    <a:pt x="826179" y="860426"/>
                    <a:pt x="766187" y="906246"/>
                    <a:pt x="700528" y="936714"/>
                  </a:cubicBezTo>
                  <a:cubicBezTo>
                    <a:pt x="634868" y="967183"/>
                    <a:pt x="563540" y="982771"/>
                    <a:pt x="491975" y="982771"/>
                  </a:cubicBezTo>
                  <a:cubicBezTo>
                    <a:pt x="383330" y="982771"/>
                    <a:pt x="273267" y="946870"/>
                    <a:pt x="182571" y="873180"/>
                  </a:cubicBezTo>
                  <a:cubicBezTo>
                    <a:pt x="122816" y="824762"/>
                    <a:pt x="76996" y="764771"/>
                    <a:pt x="46292" y="699347"/>
                  </a:cubicBezTo>
                  <a:cubicBezTo>
                    <a:pt x="15588" y="633688"/>
                    <a:pt x="236" y="562595"/>
                    <a:pt x="0" y="491031"/>
                  </a:cubicBezTo>
                  <a:cubicBezTo>
                    <a:pt x="0" y="382622"/>
                    <a:pt x="36136" y="272795"/>
                    <a:pt x="109590" y="182100"/>
                  </a:cubicBezTo>
                  <a:lnTo>
                    <a:pt x="109590" y="182100"/>
                  </a:lnTo>
                  <a:cubicBezTo>
                    <a:pt x="158008" y="122344"/>
                    <a:pt x="217999" y="76524"/>
                    <a:pt x="283659" y="46056"/>
                  </a:cubicBezTo>
                  <a:cubicBezTo>
                    <a:pt x="349319" y="15588"/>
                    <a:pt x="420648" y="0"/>
                    <a:pt x="492212" y="0"/>
                  </a:cubicBezTo>
                  <a:cubicBezTo>
                    <a:pt x="600857" y="0"/>
                    <a:pt x="710920" y="36136"/>
                    <a:pt x="801615" y="109590"/>
                  </a:cubicBezTo>
                  <a:lnTo>
                    <a:pt x="801615" y="109590"/>
                  </a:lnTo>
                  <a:cubicBezTo>
                    <a:pt x="861371" y="158008"/>
                    <a:pt x="907190" y="218000"/>
                    <a:pt x="937895" y="283423"/>
                  </a:cubicBezTo>
                  <a:cubicBezTo>
                    <a:pt x="968599" y="349083"/>
                    <a:pt x="983951" y="420175"/>
                    <a:pt x="983951" y="491740"/>
                  </a:cubicBezTo>
                  <a:cubicBezTo>
                    <a:pt x="983951" y="600149"/>
                    <a:pt x="947815" y="709976"/>
                    <a:pt x="874125" y="800671"/>
                  </a:cubicBezTo>
                  <a:lnTo>
                    <a:pt x="874125" y="800671"/>
                  </a:lnTo>
                  <a:lnTo>
                    <a:pt x="793821" y="735248"/>
                  </a:lnTo>
                  <a:lnTo>
                    <a:pt x="713045" y="669824"/>
                  </a:lnTo>
                  <a:cubicBezTo>
                    <a:pt x="755796" y="616918"/>
                    <a:pt x="776344" y="554565"/>
                    <a:pt x="776344" y="491503"/>
                  </a:cubicBezTo>
                  <a:cubicBezTo>
                    <a:pt x="776344" y="450171"/>
                    <a:pt x="767369" y="408838"/>
                    <a:pt x="749655" y="371048"/>
                  </a:cubicBezTo>
                  <a:cubicBezTo>
                    <a:pt x="731941" y="333259"/>
                    <a:pt x="705960" y="299012"/>
                    <a:pt x="671004" y="270906"/>
                  </a:cubicBezTo>
                  <a:lnTo>
                    <a:pt x="671004" y="270906"/>
                  </a:lnTo>
                  <a:cubicBezTo>
                    <a:pt x="618099" y="228156"/>
                    <a:pt x="555510" y="207844"/>
                    <a:pt x="492448" y="207608"/>
                  </a:cubicBezTo>
                  <a:cubicBezTo>
                    <a:pt x="451115" y="207608"/>
                    <a:pt x="409782" y="216583"/>
                    <a:pt x="371993" y="234297"/>
                  </a:cubicBezTo>
                  <a:cubicBezTo>
                    <a:pt x="334203" y="252011"/>
                    <a:pt x="299956" y="277991"/>
                    <a:pt x="271614" y="312710"/>
                  </a:cubicBezTo>
                  <a:lnTo>
                    <a:pt x="270669" y="313891"/>
                  </a:lnTo>
                  <a:lnTo>
                    <a:pt x="271614" y="312710"/>
                  </a:lnTo>
                  <a:cubicBezTo>
                    <a:pt x="228864" y="365616"/>
                    <a:pt x="208316" y="427969"/>
                    <a:pt x="208316" y="491031"/>
                  </a:cubicBezTo>
                  <a:cubicBezTo>
                    <a:pt x="208316" y="532364"/>
                    <a:pt x="217291" y="573696"/>
                    <a:pt x="235005" y="611250"/>
                  </a:cubicBezTo>
                  <a:cubicBezTo>
                    <a:pt x="252719" y="649040"/>
                    <a:pt x="278699" y="683287"/>
                    <a:pt x="313655" y="711393"/>
                  </a:cubicBezTo>
                  <a:lnTo>
                    <a:pt x="313655" y="711393"/>
                  </a:lnTo>
                  <a:cubicBezTo>
                    <a:pt x="366561" y="754142"/>
                    <a:pt x="429150" y="774455"/>
                    <a:pt x="491975" y="774455"/>
                  </a:cubicBezTo>
                  <a:cubicBezTo>
                    <a:pt x="533545" y="774455"/>
                    <a:pt x="574877" y="765479"/>
                    <a:pt x="612666" y="747765"/>
                  </a:cubicBezTo>
                  <a:cubicBezTo>
                    <a:pt x="650456" y="730051"/>
                    <a:pt x="684704" y="704071"/>
                    <a:pt x="713045" y="669352"/>
                  </a:cubicBezTo>
                  <a:lnTo>
                    <a:pt x="713045" y="669352"/>
                  </a:lnTo>
                  <a:lnTo>
                    <a:pt x="793821" y="735248"/>
                  </a:lnTo>
                  <a:close/>
                </a:path>
              </a:pathLst>
            </a:custGeom>
            <a:solidFill>
              <a:srgbClr val="F9BA05"/>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90" name="Google Shape;190;p25"/>
            <p:cNvSpPr/>
            <p:nvPr/>
          </p:nvSpPr>
          <p:spPr>
            <a:xfrm>
              <a:off x="7366781" y="979212"/>
              <a:ext cx="265355" cy="265355"/>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91" name="Google Shape;191;p25"/>
            <p:cNvSpPr/>
            <p:nvPr/>
          </p:nvSpPr>
          <p:spPr>
            <a:xfrm>
              <a:off x="8787352" y="987060"/>
              <a:ext cx="133917" cy="13391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FA4443"/>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
          <p:nvSpPr>
            <p:cNvPr id="192" name="Google Shape;192;p25"/>
            <p:cNvSpPr/>
            <p:nvPr/>
          </p:nvSpPr>
          <p:spPr>
            <a:xfrm>
              <a:off x="8098447" y="1191329"/>
              <a:ext cx="133917" cy="133917"/>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4284F9"/>
            </a:solidFill>
            <a:ln>
              <a:noFill/>
            </a:ln>
          </p:spPr>
          <p:txBody>
            <a:bodyPr anchorCtr="0" anchor="ctr" bIns="51425" lIns="102875" spcFirstLastPara="1" rIns="102875" wrap="square" tIns="51425">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pic>
          <p:nvPicPr>
            <p:cNvPr id="193" name="Google Shape;193;p25"/>
            <p:cNvPicPr preferRelativeResize="0"/>
            <p:nvPr/>
          </p:nvPicPr>
          <p:blipFill rotWithShape="1">
            <a:blip r:embed="rId3">
              <a:alphaModFix/>
            </a:blip>
            <a:srcRect b="0" l="0" r="0" t="0"/>
            <a:stretch/>
          </p:blipFill>
          <p:spPr>
            <a:xfrm>
              <a:off x="7472782" y="1915857"/>
              <a:ext cx="1128715" cy="1173704"/>
            </a:xfrm>
            <a:prstGeom prst="rect">
              <a:avLst/>
            </a:prstGeom>
            <a:noFill/>
            <a:ln>
              <a:noFill/>
            </a:ln>
          </p:spPr>
        </p:pic>
        <p:pic>
          <p:nvPicPr>
            <p:cNvPr id="194" name="Google Shape;194;p25"/>
            <p:cNvPicPr preferRelativeResize="0"/>
            <p:nvPr/>
          </p:nvPicPr>
          <p:blipFill rotWithShape="1">
            <a:blip r:embed="rId3">
              <a:alphaModFix/>
            </a:blip>
            <a:srcRect b="0" l="0" r="0" t="0"/>
            <a:stretch/>
          </p:blipFill>
          <p:spPr>
            <a:xfrm>
              <a:off x="5789545" y="-700954"/>
              <a:ext cx="1128715" cy="1173704"/>
            </a:xfrm>
            <a:prstGeom prst="rect">
              <a:avLst/>
            </a:prstGeom>
            <a:noFill/>
            <a:ln>
              <a:noFill/>
            </a:ln>
          </p:spPr>
        </p:pic>
      </p:grpSp>
      <p:sp>
        <p:nvSpPr>
          <p:cNvPr id="195" name="Google Shape;195;p25"/>
          <p:cNvSpPr/>
          <p:nvPr/>
        </p:nvSpPr>
        <p:spPr>
          <a:xfrm>
            <a:off x="12430542" y="199443"/>
            <a:ext cx="587749" cy="587749"/>
          </a:xfrm>
          <a:custGeom>
            <a:rect b="b" l="l" r="r" t="t"/>
            <a:pathLst>
              <a:path extrusionOk="0" h="991981" w="991981">
                <a:moveTo>
                  <a:pt x="83331" y="224181"/>
                </a:moveTo>
                <a:cubicBezTo>
                  <a:pt x="236143" y="-6101"/>
                  <a:pt x="546964" y="-69399"/>
                  <a:pt x="777481" y="83177"/>
                </a:cubicBezTo>
                <a:cubicBezTo>
                  <a:pt x="1008236" y="235754"/>
                  <a:pt x="1071534" y="546102"/>
                  <a:pt x="918721" y="776384"/>
                </a:cubicBezTo>
                <a:cubicBezTo>
                  <a:pt x="766145" y="1006902"/>
                  <a:pt x="455324" y="1069963"/>
                  <a:pt x="224570" y="917387"/>
                </a:cubicBezTo>
                <a:cubicBezTo>
                  <a:pt x="-6184" y="765047"/>
                  <a:pt x="-69482" y="454698"/>
                  <a:pt x="83331" y="224181"/>
                </a:cubicBezTo>
              </a:path>
            </a:pathLst>
          </a:custGeom>
          <a:solidFill>
            <a:srgbClr val="34A753"/>
          </a:solidFill>
          <a:ln>
            <a:noFill/>
          </a:ln>
        </p:spPr>
        <p:txBody>
          <a:bodyPr anchorCtr="0" anchor="ctr" bIns="68550" lIns="137150" spcFirstLastPara="1" rIns="137150" wrap="square" tIns="68550">
            <a:noAutofit/>
          </a:bodyPr>
          <a:lstStyle/>
          <a:p>
            <a:pPr indent="0" lvl="0" marL="0" marR="0" rtl="0" algn="l">
              <a:spcBef>
                <a:spcPts val="0"/>
              </a:spcBef>
              <a:spcAft>
                <a:spcPts val="0"/>
              </a:spcAft>
              <a:buClr>
                <a:schemeClr val="dk1"/>
              </a:buClr>
              <a:buSzPts val="2700"/>
              <a:buFont typeface="Google Sans"/>
              <a:buNone/>
            </a:pPr>
            <a:r>
              <a:t/>
            </a:r>
            <a:endParaRPr b="0" i="0" sz="27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cSld name="SECTION_HEADER_4">
    <p:spTree>
      <p:nvGrpSpPr>
        <p:cNvPr id="196" name="Shape 196"/>
        <p:cNvGrpSpPr/>
        <p:nvPr/>
      </p:nvGrpSpPr>
      <p:grpSpPr>
        <a:xfrm>
          <a:off x="0" y="0"/>
          <a:ext cx="0" cy="0"/>
          <a:chOff x="0" y="0"/>
          <a:chExt cx="0" cy="0"/>
        </a:xfrm>
      </p:grpSpPr>
      <p:sp>
        <p:nvSpPr>
          <p:cNvPr id="197" name="Google Shape;197;p26"/>
          <p:cNvSpPr txBox="1"/>
          <p:nvPr>
            <p:ph idx="12" type="sldNum"/>
          </p:nvPr>
        </p:nvSpPr>
        <p:spPr>
          <a:xfrm>
            <a:off x="12625646" y="6994825"/>
            <a:ext cx="822900" cy="590400"/>
          </a:xfrm>
          <a:prstGeom prst="rect">
            <a:avLst/>
          </a:prstGeom>
        </p:spPr>
        <p:txBody>
          <a:bodyPr anchorCtr="0" anchor="b" bIns="137150" lIns="137150" spcFirstLastPara="1" rIns="137150" wrap="square" tIns="137150">
            <a:noAutofit/>
          </a:bodyPr>
          <a:lstStyle>
            <a:lvl1pPr lvl="0" rtl="0" algn="r">
              <a:buNone/>
              <a:defRPr sz="900">
                <a:solidFill>
                  <a:srgbClr val="999999"/>
                </a:solidFill>
                <a:latin typeface="Roboto"/>
                <a:ea typeface="Roboto"/>
                <a:cs typeface="Roboto"/>
                <a:sym typeface="Roboto"/>
              </a:defRPr>
            </a:lvl1pPr>
            <a:lvl2pPr lvl="1" rtl="0" algn="r">
              <a:buNone/>
              <a:defRPr sz="900">
                <a:solidFill>
                  <a:srgbClr val="999999"/>
                </a:solidFill>
                <a:latin typeface="Roboto"/>
                <a:ea typeface="Roboto"/>
                <a:cs typeface="Roboto"/>
                <a:sym typeface="Roboto"/>
              </a:defRPr>
            </a:lvl2pPr>
            <a:lvl3pPr lvl="2" rtl="0" algn="r">
              <a:buNone/>
              <a:defRPr sz="900">
                <a:solidFill>
                  <a:srgbClr val="999999"/>
                </a:solidFill>
                <a:latin typeface="Roboto"/>
                <a:ea typeface="Roboto"/>
                <a:cs typeface="Roboto"/>
                <a:sym typeface="Roboto"/>
              </a:defRPr>
            </a:lvl3pPr>
            <a:lvl4pPr lvl="3" rtl="0" algn="r">
              <a:buNone/>
              <a:defRPr sz="900">
                <a:solidFill>
                  <a:srgbClr val="999999"/>
                </a:solidFill>
                <a:latin typeface="Roboto"/>
                <a:ea typeface="Roboto"/>
                <a:cs typeface="Roboto"/>
                <a:sym typeface="Roboto"/>
              </a:defRPr>
            </a:lvl4pPr>
            <a:lvl5pPr lvl="4" rtl="0" algn="r">
              <a:buNone/>
              <a:defRPr sz="900">
                <a:solidFill>
                  <a:srgbClr val="999999"/>
                </a:solidFill>
                <a:latin typeface="Roboto"/>
                <a:ea typeface="Roboto"/>
                <a:cs typeface="Roboto"/>
                <a:sym typeface="Roboto"/>
              </a:defRPr>
            </a:lvl5pPr>
            <a:lvl6pPr lvl="5" rtl="0" algn="r">
              <a:buNone/>
              <a:defRPr sz="900">
                <a:solidFill>
                  <a:srgbClr val="999999"/>
                </a:solidFill>
                <a:latin typeface="Roboto"/>
                <a:ea typeface="Roboto"/>
                <a:cs typeface="Roboto"/>
                <a:sym typeface="Roboto"/>
              </a:defRPr>
            </a:lvl6pPr>
            <a:lvl7pPr lvl="6" rtl="0" algn="r">
              <a:buNone/>
              <a:defRPr sz="900">
                <a:solidFill>
                  <a:srgbClr val="999999"/>
                </a:solidFill>
                <a:latin typeface="Roboto"/>
                <a:ea typeface="Roboto"/>
                <a:cs typeface="Roboto"/>
                <a:sym typeface="Roboto"/>
              </a:defRPr>
            </a:lvl7pPr>
            <a:lvl8pPr lvl="7" rtl="0" algn="r">
              <a:buNone/>
              <a:defRPr sz="900">
                <a:solidFill>
                  <a:srgbClr val="999999"/>
                </a:solidFill>
                <a:latin typeface="Roboto"/>
                <a:ea typeface="Roboto"/>
                <a:cs typeface="Roboto"/>
                <a:sym typeface="Roboto"/>
              </a:defRPr>
            </a:lvl8pPr>
            <a:lvl9pPr lvl="8" rtl="0" algn="r">
              <a:buNone/>
              <a:defRPr sz="900">
                <a:solidFill>
                  <a:srgbClr val="999999"/>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450">
          <p15:clr>
            <a:srgbClr val="F9AD4C"/>
          </p15:clr>
        </p15:guide>
        <p15:guide id="2" orient="horz" pos="736">
          <p15:clr>
            <a:srgbClr val="F9AD4C"/>
          </p15:clr>
        </p15:guide>
        <p15:guide id="3" orient="horz" pos="1226">
          <p15:clr>
            <a:srgbClr val="F9AD4C"/>
          </p15:clr>
        </p15:guide>
        <p15:guide id="4" orient="horz" pos="1531">
          <p15:clr>
            <a:srgbClr val="F9AD4C"/>
          </p15:clr>
        </p15:guide>
        <p15:guide id="5" orient="horz" pos="2021">
          <p15:clr>
            <a:srgbClr val="F9AD4C"/>
          </p15:clr>
        </p15:guide>
        <p15:guide id="6" orient="horz" pos="2430">
          <p15:clr>
            <a:srgbClr val="F9AD4C"/>
          </p15:clr>
        </p15:guide>
        <p15:guide id="7" orient="horz" pos="3942">
          <p15:clr>
            <a:srgbClr val="F9AD4C"/>
          </p15:clr>
        </p15:guide>
        <p15:guide id="8" orient="horz" pos="4406">
          <p15:clr>
            <a:srgbClr val="F9AD4C"/>
          </p15:clr>
        </p15:guide>
        <p15:guide id="9" pos="1045">
          <p15:clr>
            <a:srgbClr val="F9AD4C"/>
          </p15:clr>
        </p15:guide>
        <p15:guide id="10" pos="1137">
          <p15:clr>
            <a:srgbClr val="F9AD4C"/>
          </p15:clr>
        </p15:guide>
        <p15:guide id="11" pos="4320">
          <p15:clr>
            <a:srgbClr val="F9AD4C"/>
          </p15:clr>
        </p15:guide>
        <p15:guide id="12" pos="6033">
          <p15:clr>
            <a:srgbClr val="F9AD4C"/>
          </p15:clr>
        </p15:guide>
        <p15:guide id="13" pos="7595">
          <p15:clr>
            <a:srgbClr val="F9AD4C"/>
          </p15:clr>
        </p15:guide>
        <p15:guide id="14" pos="2607">
          <p15:clr>
            <a:srgbClr val="F9AD4C"/>
          </p15:clr>
        </p15:guide>
        <p15:guide id="15" pos="2807">
          <p15:clr>
            <a:srgbClr val="F9AD4C"/>
          </p15:clr>
        </p15:guide>
        <p15:guide id="16" pos="5833">
          <p15:clr>
            <a:srgbClr val="F9AD4C"/>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Type">
  <p:cSld name="TITLE_AND_BODY_1_1">
    <p:spTree>
      <p:nvGrpSpPr>
        <p:cNvPr id="198" name="Shape 198"/>
        <p:cNvGrpSpPr/>
        <p:nvPr/>
      </p:nvGrpSpPr>
      <p:grpSpPr>
        <a:xfrm>
          <a:off x="0" y="0"/>
          <a:ext cx="0" cy="0"/>
          <a:chOff x="0" y="0"/>
          <a:chExt cx="0" cy="0"/>
        </a:xfrm>
      </p:grpSpPr>
      <p:sp>
        <p:nvSpPr>
          <p:cNvPr id="199" name="Google Shape;199;p27"/>
          <p:cNvSpPr txBox="1"/>
          <p:nvPr>
            <p:ph idx="1" type="body"/>
          </p:nvPr>
        </p:nvSpPr>
        <p:spPr>
          <a:xfrm>
            <a:off x="514350" y="567750"/>
            <a:ext cx="12687300" cy="6290100"/>
          </a:xfrm>
          <a:prstGeom prst="rect">
            <a:avLst/>
          </a:prstGeom>
        </p:spPr>
        <p:txBody>
          <a:bodyPr anchorCtr="0" anchor="ctr" bIns="0" lIns="0" spcFirstLastPara="1" rIns="0" wrap="square" tIns="0">
            <a:noAutofit/>
          </a:bodyPr>
          <a:lstStyle>
            <a:lvl1pPr indent="-457200" lvl="0" marL="457200" rtl="0" algn="ctr">
              <a:spcBef>
                <a:spcPts val="0"/>
              </a:spcBef>
              <a:spcAft>
                <a:spcPts val="0"/>
              </a:spcAft>
              <a:buSzPts val="3600"/>
              <a:buChar char="●"/>
              <a:defRPr sz="3600"/>
            </a:lvl1pPr>
            <a:lvl2pPr indent="-457200" lvl="1" marL="914400" rtl="0" algn="ctr">
              <a:spcBef>
                <a:spcPts val="2400"/>
              </a:spcBef>
              <a:spcAft>
                <a:spcPts val="0"/>
              </a:spcAft>
              <a:buSzPts val="3600"/>
              <a:buChar char="○"/>
              <a:defRPr sz="3600"/>
            </a:lvl2pPr>
            <a:lvl3pPr indent="-457200" lvl="2" marL="1371600" rtl="0" algn="ctr">
              <a:spcBef>
                <a:spcPts val="2400"/>
              </a:spcBef>
              <a:spcAft>
                <a:spcPts val="0"/>
              </a:spcAft>
              <a:buSzPts val="3600"/>
              <a:buChar char="■"/>
              <a:defRPr sz="3600"/>
            </a:lvl3pPr>
            <a:lvl4pPr indent="-457200" lvl="3" marL="1828800" rtl="0" algn="ctr">
              <a:spcBef>
                <a:spcPts val="2400"/>
              </a:spcBef>
              <a:spcAft>
                <a:spcPts val="0"/>
              </a:spcAft>
              <a:buSzPts val="3600"/>
              <a:buChar char="●"/>
              <a:defRPr sz="3600"/>
            </a:lvl4pPr>
            <a:lvl5pPr indent="-457200" lvl="4" marL="2286000" rtl="0" algn="ctr">
              <a:spcBef>
                <a:spcPts val="2400"/>
              </a:spcBef>
              <a:spcAft>
                <a:spcPts val="0"/>
              </a:spcAft>
              <a:buSzPts val="3600"/>
              <a:buChar char="○"/>
              <a:defRPr sz="3600"/>
            </a:lvl5pPr>
            <a:lvl6pPr indent="-457200" lvl="5" marL="2743200" rtl="0" algn="ctr">
              <a:spcBef>
                <a:spcPts val="2400"/>
              </a:spcBef>
              <a:spcAft>
                <a:spcPts val="0"/>
              </a:spcAft>
              <a:buSzPts val="3600"/>
              <a:buChar char="■"/>
              <a:defRPr sz="3600"/>
            </a:lvl6pPr>
            <a:lvl7pPr indent="-457200" lvl="6" marL="3200400" rtl="0" algn="ctr">
              <a:spcBef>
                <a:spcPts val="2400"/>
              </a:spcBef>
              <a:spcAft>
                <a:spcPts val="0"/>
              </a:spcAft>
              <a:buSzPts val="3600"/>
              <a:buChar char="●"/>
              <a:defRPr sz="3600"/>
            </a:lvl7pPr>
            <a:lvl8pPr indent="-457200" lvl="7" marL="3657600" rtl="0" algn="ctr">
              <a:spcBef>
                <a:spcPts val="2400"/>
              </a:spcBef>
              <a:spcAft>
                <a:spcPts val="0"/>
              </a:spcAft>
              <a:buSzPts val="3600"/>
              <a:buChar char="○"/>
              <a:defRPr sz="3600"/>
            </a:lvl8pPr>
            <a:lvl9pPr indent="-457200" lvl="8" marL="4114800" rtl="0" algn="ctr">
              <a:spcBef>
                <a:spcPts val="2400"/>
              </a:spcBef>
              <a:spcAft>
                <a:spcPts val="2400"/>
              </a:spcAft>
              <a:buSzPts val="3600"/>
              <a:buChar char="■"/>
              <a:defRPr sz="3600"/>
            </a:lvl9pPr>
          </a:lstStyle>
          <a:p/>
        </p:txBody>
      </p:sp>
      <p:sp>
        <p:nvSpPr>
          <p:cNvPr id="200" name="Google Shape;200;p27"/>
          <p:cNvSpPr txBox="1"/>
          <p:nvPr>
            <p:ph idx="12" type="sldNum"/>
          </p:nvPr>
        </p:nvSpPr>
        <p:spPr>
          <a:xfrm>
            <a:off x="13256063" y="7316888"/>
            <a:ext cx="254700" cy="129600"/>
          </a:xfrm>
          <a:prstGeom prst="rect">
            <a:avLst/>
          </a:prstGeom>
        </p:spPr>
        <p:txBody>
          <a:bodyPr anchorCtr="0" anchor="ctr" bIns="137150" lIns="137150" spcFirstLastPara="1" rIns="137150" wrap="square" tIns="13715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24">
          <p15:clr>
            <a:srgbClr val="F9AD4C"/>
          </p15:clr>
        </p15:guide>
        <p15:guide id="2" orient="horz" pos="324">
          <p15:clr>
            <a:srgbClr val="F9AD4C"/>
          </p15:clr>
        </p15:guide>
        <p15:guide id="3" pos="8316">
          <p15:clr>
            <a:srgbClr val="F9AD4C"/>
          </p15:clr>
        </p15:guide>
        <p15:guide id="4" orient="horz" pos="4320">
          <p15:clr>
            <a:srgbClr val="F9AD4C"/>
          </p15:clr>
        </p15:guide>
        <p15:guide id="5" orient="horz" pos="2430">
          <p15:clr>
            <a:srgbClr val="F9AD4C"/>
          </p15:clr>
        </p15:guide>
        <p15:guide id="6" pos="4320">
          <p15:clr>
            <a:srgbClr val="F9AD4C"/>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box 1">
  <p:cSld name="Image + text box_1">
    <p:spTree>
      <p:nvGrpSpPr>
        <p:cNvPr id="201" name="Shape 201"/>
        <p:cNvGrpSpPr/>
        <p:nvPr/>
      </p:nvGrpSpPr>
      <p:grpSpPr>
        <a:xfrm>
          <a:off x="0" y="0"/>
          <a:ext cx="0" cy="0"/>
          <a:chOff x="0" y="0"/>
          <a:chExt cx="0" cy="0"/>
        </a:xfrm>
      </p:grpSpPr>
      <p:sp>
        <p:nvSpPr>
          <p:cNvPr id="202" name="Google Shape;202;p28"/>
          <p:cNvSpPr/>
          <p:nvPr/>
        </p:nvSpPr>
        <p:spPr>
          <a:xfrm>
            <a:off x="6158700" y="0"/>
            <a:ext cx="7557300" cy="129600"/>
          </a:xfrm>
          <a:prstGeom prst="rect">
            <a:avLst/>
          </a:prstGeom>
          <a:solidFill>
            <a:schemeClr val="dk2"/>
          </a:solidFill>
          <a:ln>
            <a:noFill/>
          </a:ln>
        </p:spPr>
        <p:txBody>
          <a:bodyPr anchorCtr="0" anchor="ctr" bIns="51425" lIns="102875" spcFirstLastPara="1" rIns="102875" wrap="square" tIns="51425">
            <a:noAutofit/>
          </a:bodyPr>
          <a:lstStyle/>
          <a:p>
            <a:pPr indent="0" lvl="0" marL="0" marR="0" rtl="0" algn="ctr">
              <a:spcBef>
                <a:spcPts val="0"/>
              </a:spcBef>
              <a:spcAft>
                <a:spcPts val="0"/>
              </a:spcAft>
              <a:buNone/>
            </a:pPr>
            <a:r>
              <a:t/>
            </a:r>
            <a:endParaRPr sz="2100">
              <a:solidFill>
                <a:schemeClr val="lt1"/>
              </a:solidFill>
              <a:latin typeface="Arial"/>
              <a:ea typeface="Arial"/>
              <a:cs typeface="Arial"/>
              <a:sym typeface="Arial"/>
            </a:endParaRPr>
          </a:p>
        </p:txBody>
      </p:sp>
      <p:sp>
        <p:nvSpPr>
          <p:cNvPr id="203" name="Google Shape;203;p28"/>
          <p:cNvSpPr/>
          <p:nvPr/>
        </p:nvSpPr>
        <p:spPr>
          <a:xfrm>
            <a:off x="13587681" y="115135"/>
            <a:ext cx="128319" cy="7594414"/>
          </a:xfrm>
          <a:custGeom>
            <a:rect b="b" l="l" r="r" t="t"/>
            <a:pathLst>
              <a:path extrusionOk="0" h="5037754" w="85546">
                <a:moveTo>
                  <a:pt x="0" y="0"/>
                </a:moveTo>
                <a:lnTo>
                  <a:pt x="85737" y="0"/>
                </a:lnTo>
                <a:lnTo>
                  <a:pt x="85737" y="5042318"/>
                </a:lnTo>
                <a:lnTo>
                  <a:pt x="0" y="5042318"/>
                </a:lnTo>
                <a:close/>
              </a:path>
            </a:pathLst>
          </a:custGeom>
          <a:solidFill>
            <a:schemeClr val="dk2"/>
          </a:solidFill>
          <a:ln>
            <a:noFill/>
          </a:ln>
        </p:spPr>
        <p:txBody>
          <a:bodyPr anchorCtr="0" anchor="ctr" bIns="68600" lIns="137150" spcFirstLastPara="1" rIns="137150" wrap="square" tIns="686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204" name="Google Shape;204;p28"/>
          <p:cNvSpPr/>
          <p:nvPr/>
        </p:nvSpPr>
        <p:spPr>
          <a:xfrm>
            <a:off x="1" y="893"/>
            <a:ext cx="128319" cy="7569225"/>
          </a:xfrm>
          <a:custGeom>
            <a:rect b="b" l="l" r="r" t="t"/>
            <a:pathLst>
              <a:path extrusionOk="0" h="5037754" w="85546">
                <a:moveTo>
                  <a:pt x="0" y="0"/>
                </a:moveTo>
                <a:lnTo>
                  <a:pt x="85737" y="0"/>
                </a:lnTo>
                <a:lnTo>
                  <a:pt x="85737" y="5042317"/>
                </a:lnTo>
                <a:lnTo>
                  <a:pt x="0" y="5042317"/>
                </a:lnTo>
                <a:close/>
              </a:path>
            </a:pathLst>
          </a:custGeom>
          <a:solidFill>
            <a:schemeClr val="dk2"/>
          </a:solidFill>
          <a:ln>
            <a:noFill/>
          </a:ln>
        </p:spPr>
        <p:txBody>
          <a:bodyPr anchorCtr="0" anchor="ctr" bIns="68600" lIns="137150" spcFirstLastPara="1" rIns="137150" wrap="square" tIns="686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205" name="Google Shape;205;p28"/>
          <p:cNvSpPr/>
          <p:nvPr/>
        </p:nvSpPr>
        <p:spPr>
          <a:xfrm>
            <a:off x="1" y="7586931"/>
            <a:ext cx="7556631" cy="128319"/>
          </a:xfrm>
          <a:custGeom>
            <a:rect b="b" l="l" r="r" t="t"/>
            <a:pathLst>
              <a:path extrusionOk="0" h="85546" w="5037754">
                <a:moveTo>
                  <a:pt x="0" y="0"/>
                </a:moveTo>
                <a:lnTo>
                  <a:pt x="5042317" y="0"/>
                </a:lnTo>
                <a:lnTo>
                  <a:pt x="5042317" y="85737"/>
                </a:lnTo>
                <a:lnTo>
                  <a:pt x="0" y="85737"/>
                </a:lnTo>
                <a:close/>
              </a:path>
            </a:pathLst>
          </a:custGeom>
          <a:solidFill>
            <a:schemeClr val="dk2"/>
          </a:solidFill>
          <a:ln>
            <a:noFill/>
          </a:ln>
        </p:spPr>
        <p:txBody>
          <a:bodyPr anchorCtr="0" anchor="ctr" bIns="68600" lIns="137150" spcFirstLastPara="1" rIns="137150" wrap="square" tIns="686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grpSp>
        <p:nvGrpSpPr>
          <p:cNvPr id="206" name="Google Shape;206;p28"/>
          <p:cNvGrpSpPr/>
          <p:nvPr/>
        </p:nvGrpSpPr>
        <p:grpSpPr>
          <a:xfrm>
            <a:off x="7645401" y="7588248"/>
            <a:ext cx="5880103" cy="129600"/>
            <a:chOff x="5096934" y="5058832"/>
            <a:chExt cx="3920068" cy="86400"/>
          </a:xfrm>
        </p:grpSpPr>
        <p:cxnSp>
          <p:nvCxnSpPr>
            <p:cNvPr id="207" name="Google Shape;207;p28"/>
            <p:cNvCxnSpPr/>
            <p:nvPr/>
          </p:nvCxnSpPr>
          <p:spPr>
            <a:xfrm>
              <a:off x="509693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08" name="Google Shape;208;p28"/>
            <p:cNvCxnSpPr/>
            <p:nvPr/>
          </p:nvCxnSpPr>
          <p:spPr>
            <a:xfrm>
              <a:off x="516337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09" name="Google Shape;209;p28"/>
            <p:cNvCxnSpPr/>
            <p:nvPr/>
          </p:nvCxnSpPr>
          <p:spPr>
            <a:xfrm>
              <a:off x="522981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0" name="Google Shape;210;p28"/>
            <p:cNvCxnSpPr/>
            <p:nvPr/>
          </p:nvCxnSpPr>
          <p:spPr>
            <a:xfrm>
              <a:off x="529626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1" name="Google Shape;211;p28"/>
            <p:cNvCxnSpPr/>
            <p:nvPr/>
          </p:nvCxnSpPr>
          <p:spPr>
            <a:xfrm>
              <a:off x="536270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2" name="Google Shape;212;p28"/>
            <p:cNvCxnSpPr/>
            <p:nvPr/>
          </p:nvCxnSpPr>
          <p:spPr>
            <a:xfrm>
              <a:off x="542914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3" name="Google Shape;213;p28"/>
            <p:cNvCxnSpPr/>
            <p:nvPr/>
          </p:nvCxnSpPr>
          <p:spPr>
            <a:xfrm>
              <a:off x="549558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4" name="Google Shape;214;p28"/>
            <p:cNvCxnSpPr/>
            <p:nvPr/>
          </p:nvCxnSpPr>
          <p:spPr>
            <a:xfrm>
              <a:off x="556202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5" name="Google Shape;215;p28"/>
            <p:cNvCxnSpPr/>
            <p:nvPr/>
          </p:nvCxnSpPr>
          <p:spPr>
            <a:xfrm>
              <a:off x="562847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6" name="Google Shape;216;p28"/>
            <p:cNvCxnSpPr/>
            <p:nvPr/>
          </p:nvCxnSpPr>
          <p:spPr>
            <a:xfrm>
              <a:off x="569491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7" name="Google Shape;217;p28"/>
            <p:cNvCxnSpPr/>
            <p:nvPr/>
          </p:nvCxnSpPr>
          <p:spPr>
            <a:xfrm>
              <a:off x="576135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8" name="Google Shape;218;p28"/>
            <p:cNvCxnSpPr/>
            <p:nvPr/>
          </p:nvCxnSpPr>
          <p:spPr>
            <a:xfrm>
              <a:off x="582779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19" name="Google Shape;219;p28"/>
            <p:cNvCxnSpPr/>
            <p:nvPr/>
          </p:nvCxnSpPr>
          <p:spPr>
            <a:xfrm>
              <a:off x="589423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0" name="Google Shape;220;p28"/>
            <p:cNvCxnSpPr/>
            <p:nvPr/>
          </p:nvCxnSpPr>
          <p:spPr>
            <a:xfrm>
              <a:off x="596068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1" name="Google Shape;221;p28"/>
            <p:cNvCxnSpPr/>
            <p:nvPr/>
          </p:nvCxnSpPr>
          <p:spPr>
            <a:xfrm>
              <a:off x="602712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2" name="Google Shape;222;p28"/>
            <p:cNvCxnSpPr/>
            <p:nvPr/>
          </p:nvCxnSpPr>
          <p:spPr>
            <a:xfrm>
              <a:off x="609356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3" name="Google Shape;223;p28"/>
            <p:cNvCxnSpPr/>
            <p:nvPr/>
          </p:nvCxnSpPr>
          <p:spPr>
            <a:xfrm>
              <a:off x="616000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4" name="Google Shape;224;p28"/>
            <p:cNvCxnSpPr/>
            <p:nvPr/>
          </p:nvCxnSpPr>
          <p:spPr>
            <a:xfrm>
              <a:off x="622644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5" name="Google Shape;225;p28"/>
            <p:cNvCxnSpPr/>
            <p:nvPr/>
          </p:nvCxnSpPr>
          <p:spPr>
            <a:xfrm>
              <a:off x="629289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6" name="Google Shape;226;p28"/>
            <p:cNvCxnSpPr/>
            <p:nvPr/>
          </p:nvCxnSpPr>
          <p:spPr>
            <a:xfrm>
              <a:off x="635933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7" name="Google Shape;227;p28"/>
            <p:cNvCxnSpPr/>
            <p:nvPr/>
          </p:nvCxnSpPr>
          <p:spPr>
            <a:xfrm>
              <a:off x="642577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8" name="Google Shape;228;p28"/>
            <p:cNvCxnSpPr/>
            <p:nvPr/>
          </p:nvCxnSpPr>
          <p:spPr>
            <a:xfrm>
              <a:off x="649221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29" name="Google Shape;229;p28"/>
            <p:cNvCxnSpPr/>
            <p:nvPr/>
          </p:nvCxnSpPr>
          <p:spPr>
            <a:xfrm>
              <a:off x="655865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0" name="Google Shape;230;p28"/>
            <p:cNvCxnSpPr/>
            <p:nvPr/>
          </p:nvCxnSpPr>
          <p:spPr>
            <a:xfrm>
              <a:off x="662510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1" name="Google Shape;231;p28"/>
            <p:cNvCxnSpPr/>
            <p:nvPr/>
          </p:nvCxnSpPr>
          <p:spPr>
            <a:xfrm>
              <a:off x="669154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2" name="Google Shape;232;p28"/>
            <p:cNvCxnSpPr/>
            <p:nvPr/>
          </p:nvCxnSpPr>
          <p:spPr>
            <a:xfrm>
              <a:off x="675798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3" name="Google Shape;233;p28"/>
            <p:cNvCxnSpPr/>
            <p:nvPr/>
          </p:nvCxnSpPr>
          <p:spPr>
            <a:xfrm>
              <a:off x="682442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4" name="Google Shape;234;p28"/>
            <p:cNvCxnSpPr/>
            <p:nvPr/>
          </p:nvCxnSpPr>
          <p:spPr>
            <a:xfrm>
              <a:off x="689086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5" name="Google Shape;235;p28"/>
            <p:cNvCxnSpPr/>
            <p:nvPr/>
          </p:nvCxnSpPr>
          <p:spPr>
            <a:xfrm>
              <a:off x="695731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6" name="Google Shape;236;p28"/>
            <p:cNvCxnSpPr/>
            <p:nvPr/>
          </p:nvCxnSpPr>
          <p:spPr>
            <a:xfrm>
              <a:off x="702375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7" name="Google Shape;237;p28"/>
            <p:cNvCxnSpPr/>
            <p:nvPr/>
          </p:nvCxnSpPr>
          <p:spPr>
            <a:xfrm>
              <a:off x="709019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8" name="Google Shape;238;p28"/>
            <p:cNvCxnSpPr/>
            <p:nvPr/>
          </p:nvCxnSpPr>
          <p:spPr>
            <a:xfrm>
              <a:off x="715663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39" name="Google Shape;239;p28"/>
            <p:cNvCxnSpPr/>
            <p:nvPr/>
          </p:nvCxnSpPr>
          <p:spPr>
            <a:xfrm>
              <a:off x="722307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0" name="Google Shape;240;p28"/>
            <p:cNvCxnSpPr/>
            <p:nvPr/>
          </p:nvCxnSpPr>
          <p:spPr>
            <a:xfrm>
              <a:off x="728952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1" name="Google Shape;241;p28"/>
            <p:cNvCxnSpPr/>
            <p:nvPr/>
          </p:nvCxnSpPr>
          <p:spPr>
            <a:xfrm>
              <a:off x="735596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2" name="Google Shape;242;p28"/>
            <p:cNvCxnSpPr/>
            <p:nvPr/>
          </p:nvCxnSpPr>
          <p:spPr>
            <a:xfrm>
              <a:off x="742240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3" name="Google Shape;243;p28"/>
            <p:cNvCxnSpPr/>
            <p:nvPr/>
          </p:nvCxnSpPr>
          <p:spPr>
            <a:xfrm>
              <a:off x="748884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4" name="Google Shape;244;p28"/>
            <p:cNvCxnSpPr/>
            <p:nvPr/>
          </p:nvCxnSpPr>
          <p:spPr>
            <a:xfrm>
              <a:off x="755528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5" name="Google Shape;245;p28"/>
            <p:cNvCxnSpPr/>
            <p:nvPr/>
          </p:nvCxnSpPr>
          <p:spPr>
            <a:xfrm>
              <a:off x="762173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6" name="Google Shape;246;p28"/>
            <p:cNvCxnSpPr/>
            <p:nvPr/>
          </p:nvCxnSpPr>
          <p:spPr>
            <a:xfrm>
              <a:off x="768817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7" name="Google Shape;247;p28"/>
            <p:cNvCxnSpPr/>
            <p:nvPr/>
          </p:nvCxnSpPr>
          <p:spPr>
            <a:xfrm>
              <a:off x="775461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8" name="Google Shape;248;p28"/>
            <p:cNvCxnSpPr/>
            <p:nvPr/>
          </p:nvCxnSpPr>
          <p:spPr>
            <a:xfrm>
              <a:off x="782105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49" name="Google Shape;249;p28"/>
            <p:cNvCxnSpPr/>
            <p:nvPr/>
          </p:nvCxnSpPr>
          <p:spPr>
            <a:xfrm>
              <a:off x="788749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0" name="Google Shape;250;p28"/>
            <p:cNvCxnSpPr/>
            <p:nvPr/>
          </p:nvCxnSpPr>
          <p:spPr>
            <a:xfrm>
              <a:off x="795394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1" name="Google Shape;251;p28"/>
            <p:cNvCxnSpPr/>
            <p:nvPr/>
          </p:nvCxnSpPr>
          <p:spPr>
            <a:xfrm>
              <a:off x="802038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2" name="Google Shape;252;p28"/>
            <p:cNvCxnSpPr/>
            <p:nvPr/>
          </p:nvCxnSpPr>
          <p:spPr>
            <a:xfrm>
              <a:off x="808682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3" name="Google Shape;253;p28"/>
            <p:cNvCxnSpPr/>
            <p:nvPr/>
          </p:nvCxnSpPr>
          <p:spPr>
            <a:xfrm>
              <a:off x="815326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4" name="Google Shape;254;p28"/>
            <p:cNvCxnSpPr/>
            <p:nvPr/>
          </p:nvCxnSpPr>
          <p:spPr>
            <a:xfrm>
              <a:off x="821970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5" name="Google Shape;255;p28"/>
            <p:cNvCxnSpPr/>
            <p:nvPr/>
          </p:nvCxnSpPr>
          <p:spPr>
            <a:xfrm>
              <a:off x="828615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6" name="Google Shape;256;p28"/>
            <p:cNvCxnSpPr/>
            <p:nvPr/>
          </p:nvCxnSpPr>
          <p:spPr>
            <a:xfrm>
              <a:off x="835259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7" name="Google Shape;257;p28"/>
            <p:cNvCxnSpPr/>
            <p:nvPr/>
          </p:nvCxnSpPr>
          <p:spPr>
            <a:xfrm>
              <a:off x="841903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8" name="Google Shape;258;p28"/>
            <p:cNvCxnSpPr/>
            <p:nvPr/>
          </p:nvCxnSpPr>
          <p:spPr>
            <a:xfrm>
              <a:off x="848547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59" name="Google Shape;259;p28"/>
            <p:cNvCxnSpPr/>
            <p:nvPr/>
          </p:nvCxnSpPr>
          <p:spPr>
            <a:xfrm>
              <a:off x="855191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0" name="Google Shape;260;p28"/>
            <p:cNvCxnSpPr/>
            <p:nvPr/>
          </p:nvCxnSpPr>
          <p:spPr>
            <a:xfrm>
              <a:off x="861836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1" name="Google Shape;261;p28"/>
            <p:cNvCxnSpPr/>
            <p:nvPr/>
          </p:nvCxnSpPr>
          <p:spPr>
            <a:xfrm>
              <a:off x="868480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2" name="Google Shape;262;p28"/>
            <p:cNvCxnSpPr/>
            <p:nvPr/>
          </p:nvCxnSpPr>
          <p:spPr>
            <a:xfrm>
              <a:off x="875124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3" name="Google Shape;263;p28"/>
            <p:cNvCxnSpPr/>
            <p:nvPr/>
          </p:nvCxnSpPr>
          <p:spPr>
            <a:xfrm>
              <a:off x="881768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4" name="Google Shape;264;p28"/>
            <p:cNvCxnSpPr/>
            <p:nvPr/>
          </p:nvCxnSpPr>
          <p:spPr>
            <a:xfrm>
              <a:off x="888412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5" name="Google Shape;265;p28"/>
            <p:cNvCxnSpPr/>
            <p:nvPr/>
          </p:nvCxnSpPr>
          <p:spPr>
            <a:xfrm>
              <a:off x="895057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6" name="Google Shape;266;p28"/>
            <p:cNvCxnSpPr/>
            <p:nvPr/>
          </p:nvCxnSpPr>
          <p:spPr>
            <a:xfrm>
              <a:off x="9017002" y="5058832"/>
              <a:ext cx="0" cy="86400"/>
            </a:xfrm>
            <a:prstGeom prst="straightConnector1">
              <a:avLst/>
            </a:prstGeom>
            <a:noFill/>
            <a:ln cap="flat" cmpd="sng" w="25400">
              <a:solidFill>
                <a:schemeClr val="dk2"/>
              </a:solidFill>
              <a:prstDash val="solid"/>
              <a:miter lim="800000"/>
              <a:headEnd len="sm" w="sm" type="none"/>
              <a:tailEnd len="sm" w="sm" type="none"/>
            </a:ln>
          </p:spPr>
        </p:cxnSp>
      </p:grpSp>
      <p:grpSp>
        <p:nvGrpSpPr>
          <p:cNvPr id="267" name="Google Shape;267;p28"/>
          <p:cNvGrpSpPr/>
          <p:nvPr/>
        </p:nvGrpSpPr>
        <p:grpSpPr>
          <a:xfrm>
            <a:off x="185351" y="0"/>
            <a:ext cx="5880103" cy="129600"/>
            <a:chOff x="5096934" y="5058832"/>
            <a:chExt cx="3920068" cy="86400"/>
          </a:xfrm>
        </p:grpSpPr>
        <p:cxnSp>
          <p:nvCxnSpPr>
            <p:cNvPr id="268" name="Google Shape;268;p28"/>
            <p:cNvCxnSpPr/>
            <p:nvPr/>
          </p:nvCxnSpPr>
          <p:spPr>
            <a:xfrm>
              <a:off x="509693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69" name="Google Shape;269;p28"/>
            <p:cNvCxnSpPr/>
            <p:nvPr/>
          </p:nvCxnSpPr>
          <p:spPr>
            <a:xfrm>
              <a:off x="516337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0" name="Google Shape;270;p28"/>
            <p:cNvCxnSpPr/>
            <p:nvPr/>
          </p:nvCxnSpPr>
          <p:spPr>
            <a:xfrm>
              <a:off x="522981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1" name="Google Shape;271;p28"/>
            <p:cNvCxnSpPr/>
            <p:nvPr/>
          </p:nvCxnSpPr>
          <p:spPr>
            <a:xfrm>
              <a:off x="529626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2" name="Google Shape;272;p28"/>
            <p:cNvCxnSpPr/>
            <p:nvPr/>
          </p:nvCxnSpPr>
          <p:spPr>
            <a:xfrm>
              <a:off x="536270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3" name="Google Shape;273;p28"/>
            <p:cNvCxnSpPr/>
            <p:nvPr/>
          </p:nvCxnSpPr>
          <p:spPr>
            <a:xfrm>
              <a:off x="542914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4" name="Google Shape;274;p28"/>
            <p:cNvCxnSpPr/>
            <p:nvPr/>
          </p:nvCxnSpPr>
          <p:spPr>
            <a:xfrm>
              <a:off x="549558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5" name="Google Shape;275;p28"/>
            <p:cNvCxnSpPr/>
            <p:nvPr/>
          </p:nvCxnSpPr>
          <p:spPr>
            <a:xfrm>
              <a:off x="556202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6" name="Google Shape;276;p28"/>
            <p:cNvCxnSpPr/>
            <p:nvPr/>
          </p:nvCxnSpPr>
          <p:spPr>
            <a:xfrm>
              <a:off x="562847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7" name="Google Shape;277;p28"/>
            <p:cNvCxnSpPr/>
            <p:nvPr/>
          </p:nvCxnSpPr>
          <p:spPr>
            <a:xfrm>
              <a:off x="569491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8" name="Google Shape;278;p28"/>
            <p:cNvCxnSpPr/>
            <p:nvPr/>
          </p:nvCxnSpPr>
          <p:spPr>
            <a:xfrm>
              <a:off x="576135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79" name="Google Shape;279;p28"/>
            <p:cNvCxnSpPr/>
            <p:nvPr/>
          </p:nvCxnSpPr>
          <p:spPr>
            <a:xfrm>
              <a:off x="582779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0" name="Google Shape;280;p28"/>
            <p:cNvCxnSpPr/>
            <p:nvPr/>
          </p:nvCxnSpPr>
          <p:spPr>
            <a:xfrm>
              <a:off x="589423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1" name="Google Shape;281;p28"/>
            <p:cNvCxnSpPr/>
            <p:nvPr/>
          </p:nvCxnSpPr>
          <p:spPr>
            <a:xfrm>
              <a:off x="596068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2" name="Google Shape;282;p28"/>
            <p:cNvCxnSpPr/>
            <p:nvPr/>
          </p:nvCxnSpPr>
          <p:spPr>
            <a:xfrm>
              <a:off x="602712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3" name="Google Shape;283;p28"/>
            <p:cNvCxnSpPr/>
            <p:nvPr/>
          </p:nvCxnSpPr>
          <p:spPr>
            <a:xfrm>
              <a:off x="609356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4" name="Google Shape;284;p28"/>
            <p:cNvCxnSpPr/>
            <p:nvPr/>
          </p:nvCxnSpPr>
          <p:spPr>
            <a:xfrm>
              <a:off x="616000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5" name="Google Shape;285;p28"/>
            <p:cNvCxnSpPr/>
            <p:nvPr/>
          </p:nvCxnSpPr>
          <p:spPr>
            <a:xfrm>
              <a:off x="622644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6" name="Google Shape;286;p28"/>
            <p:cNvCxnSpPr/>
            <p:nvPr/>
          </p:nvCxnSpPr>
          <p:spPr>
            <a:xfrm>
              <a:off x="629289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7" name="Google Shape;287;p28"/>
            <p:cNvCxnSpPr/>
            <p:nvPr/>
          </p:nvCxnSpPr>
          <p:spPr>
            <a:xfrm>
              <a:off x="635933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8" name="Google Shape;288;p28"/>
            <p:cNvCxnSpPr/>
            <p:nvPr/>
          </p:nvCxnSpPr>
          <p:spPr>
            <a:xfrm>
              <a:off x="642577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89" name="Google Shape;289;p28"/>
            <p:cNvCxnSpPr/>
            <p:nvPr/>
          </p:nvCxnSpPr>
          <p:spPr>
            <a:xfrm>
              <a:off x="649221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0" name="Google Shape;290;p28"/>
            <p:cNvCxnSpPr/>
            <p:nvPr/>
          </p:nvCxnSpPr>
          <p:spPr>
            <a:xfrm>
              <a:off x="655865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1" name="Google Shape;291;p28"/>
            <p:cNvCxnSpPr/>
            <p:nvPr/>
          </p:nvCxnSpPr>
          <p:spPr>
            <a:xfrm>
              <a:off x="662510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2" name="Google Shape;292;p28"/>
            <p:cNvCxnSpPr/>
            <p:nvPr/>
          </p:nvCxnSpPr>
          <p:spPr>
            <a:xfrm>
              <a:off x="669154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3" name="Google Shape;293;p28"/>
            <p:cNvCxnSpPr/>
            <p:nvPr/>
          </p:nvCxnSpPr>
          <p:spPr>
            <a:xfrm>
              <a:off x="675798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4" name="Google Shape;294;p28"/>
            <p:cNvCxnSpPr/>
            <p:nvPr/>
          </p:nvCxnSpPr>
          <p:spPr>
            <a:xfrm>
              <a:off x="682442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5" name="Google Shape;295;p28"/>
            <p:cNvCxnSpPr/>
            <p:nvPr/>
          </p:nvCxnSpPr>
          <p:spPr>
            <a:xfrm>
              <a:off x="689086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6" name="Google Shape;296;p28"/>
            <p:cNvCxnSpPr/>
            <p:nvPr/>
          </p:nvCxnSpPr>
          <p:spPr>
            <a:xfrm>
              <a:off x="695731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7" name="Google Shape;297;p28"/>
            <p:cNvCxnSpPr/>
            <p:nvPr/>
          </p:nvCxnSpPr>
          <p:spPr>
            <a:xfrm>
              <a:off x="702375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8" name="Google Shape;298;p28"/>
            <p:cNvCxnSpPr/>
            <p:nvPr/>
          </p:nvCxnSpPr>
          <p:spPr>
            <a:xfrm>
              <a:off x="709019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299" name="Google Shape;299;p28"/>
            <p:cNvCxnSpPr/>
            <p:nvPr/>
          </p:nvCxnSpPr>
          <p:spPr>
            <a:xfrm>
              <a:off x="715663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0" name="Google Shape;300;p28"/>
            <p:cNvCxnSpPr/>
            <p:nvPr/>
          </p:nvCxnSpPr>
          <p:spPr>
            <a:xfrm>
              <a:off x="722307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1" name="Google Shape;301;p28"/>
            <p:cNvCxnSpPr/>
            <p:nvPr/>
          </p:nvCxnSpPr>
          <p:spPr>
            <a:xfrm>
              <a:off x="728952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2" name="Google Shape;302;p28"/>
            <p:cNvCxnSpPr/>
            <p:nvPr/>
          </p:nvCxnSpPr>
          <p:spPr>
            <a:xfrm>
              <a:off x="735596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3" name="Google Shape;303;p28"/>
            <p:cNvCxnSpPr/>
            <p:nvPr/>
          </p:nvCxnSpPr>
          <p:spPr>
            <a:xfrm>
              <a:off x="742240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4" name="Google Shape;304;p28"/>
            <p:cNvCxnSpPr/>
            <p:nvPr/>
          </p:nvCxnSpPr>
          <p:spPr>
            <a:xfrm>
              <a:off x="748884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5" name="Google Shape;305;p28"/>
            <p:cNvCxnSpPr/>
            <p:nvPr/>
          </p:nvCxnSpPr>
          <p:spPr>
            <a:xfrm>
              <a:off x="755528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6" name="Google Shape;306;p28"/>
            <p:cNvCxnSpPr/>
            <p:nvPr/>
          </p:nvCxnSpPr>
          <p:spPr>
            <a:xfrm>
              <a:off x="762173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7" name="Google Shape;307;p28"/>
            <p:cNvCxnSpPr/>
            <p:nvPr/>
          </p:nvCxnSpPr>
          <p:spPr>
            <a:xfrm>
              <a:off x="768817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8" name="Google Shape;308;p28"/>
            <p:cNvCxnSpPr/>
            <p:nvPr/>
          </p:nvCxnSpPr>
          <p:spPr>
            <a:xfrm>
              <a:off x="775461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09" name="Google Shape;309;p28"/>
            <p:cNvCxnSpPr/>
            <p:nvPr/>
          </p:nvCxnSpPr>
          <p:spPr>
            <a:xfrm>
              <a:off x="782105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0" name="Google Shape;310;p28"/>
            <p:cNvCxnSpPr/>
            <p:nvPr/>
          </p:nvCxnSpPr>
          <p:spPr>
            <a:xfrm>
              <a:off x="788749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1" name="Google Shape;311;p28"/>
            <p:cNvCxnSpPr/>
            <p:nvPr/>
          </p:nvCxnSpPr>
          <p:spPr>
            <a:xfrm>
              <a:off x="795394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2" name="Google Shape;312;p28"/>
            <p:cNvCxnSpPr/>
            <p:nvPr/>
          </p:nvCxnSpPr>
          <p:spPr>
            <a:xfrm>
              <a:off x="802038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3" name="Google Shape;313;p28"/>
            <p:cNvCxnSpPr/>
            <p:nvPr/>
          </p:nvCxnSpPr>
          <p:spPr>
            <a:xfrm>
              <a:off x="808682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4" name="Google Shape;314;p28"/>
            <p:cNvCxnSpPr/>
            <p:nvPr/>
          </p:nvCxnSpPr>
          <p:spPr>
            <a:xfrm>
              <a:off x="815326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5" name="Google Shape;315;p28"/>
            <p:cNvCxnSpPr/>
            <p:nvPr/>
          </p:nvCxnSpPr>
          <p:spPr>
            <a:xfrm>
              <a:off x="821970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6" name="Google Shape;316;p28"/>
            <p:cNvCxnSpPr/>
            <p:nvPr/>
          </p:nvCxnSpPr>
          <p:spPr>
            <a:xfrm>
              <a:off x="828615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7" name="Google Shape;317;p28"/>
            <p:cNvCxnSpPr/>
            <p:nvPr/>
          </p:nvCxnSpPr>
          <p:spPr>
            <a:xfrm>
              <a:off x="835259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8" name="Google Shape;318;p28"/>
            <p:cNvCxnSpPr/>
            <p:nvPr/>
          </p:nvCxnSpPr>
          <p:spPr>
            <a:xfrm>
              <a:off x="841903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19" name="Google Shape;319;p28"/>
            <p:cNvCxnSpPr/>
            <p:nvPr/>
          </p:nvCxnSpPr>
          <p:spPr>
            <a:xfrm>
              <a:off x="848547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0" name="Google Shape;320;p28"/>
            <p:cNvCxnSpPr/>
            <p:nvPr/>
          </p:nvCxnSpPr>
          <p:spPr>
            <a:xfrm>
              <a:off x="855191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1" name="Google Shape;321;p28"/>
            <p:cNvCxnSpPr/>
            <p:nvPr/>
          </p:nvCxnSpPr>
          <p:spPr>
            <a:xfrm>
              <a:off x="861836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2" name="Google Shape;322;p28"/>
            <p:cNvCxnSpPr/>
            <p:nvPr/>
          </p:nvCxnSpPr>
          <p:spPr>
            <a:xfrm>
              <a:off x="8684802"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3" name="Google Shape;323;p28"/>
            <p:cNvCxnSpPr/>
            <p:nvPr/>
          </p:nvCxnSpPr>
          <p:spPr>
            <a:xfrm>
              <a:off x="8751244"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4" name="Google Shape;324;p28"/>
            <p:cNvCxnSpPr/>
            <p:nvPr/>
          </p:nvCxnSpPr>
          <p:spPr>
            <a:xfrm>
              <a:off x="8817686"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5" name="Google Shape;325;p28"/>
            <p:cNvCxnSpPr/>
            <p:nvPr/>
          </p:nvCxnSpPr>
          <p:spPr>
            <a:xfrm>
              <a:off x="8884128"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6" name="Google Shape;326;p28"/>
            <p:cNvCxnSpPr/>
            <p:nvPr/>
          </p:nvCxnSpPr>
          <p:spPr>
            <a:xfrm>
              <a:off x="8950570" y="5058832"/>
              <a:ext cx="0" cy="86400"/>
            </a:xfrm>
            <a:prstGeom prst="straightConnector1">
              <a:avLst/>
            </a:prstGeom>
            <a:noFill/>
            <a:ln cap="flat" cmpd="sng" w="25400">
              <a:solidFill>
                <a:schemeClr val="dk2"/>
              </a:solidFill>
              <a:prstDash val="solid"/>
              <a:miter lim="800000"/>
              <a:headEnd len="sm" w="sm" type="none"/>
              <a:tailEnd len="sm" w="sm" type="none"/>
            </a:ln>
          </p:spPr>
        </p:cxnSp>
        <p:cxnSp>
          <p:nvCxnSpPr>
            <p:cNvPr id="327" name="Google Shape;327;p28"/>
            <p:cNvCxnSpPr/>
            <p:nvPr/>
          </p:nvCxnSpPr>
          <p:spPr>
            <a:xfrm>
              <a:off x="9017002" y="5058832"/>
              <a:ext cx="0" cy="86400"/>
            </a:xfrm>
            <a:prstGeom prst="straightConnector1">
              <a:avLst/>
            </a:prstGeom>
            <a:noFill/>
            <a:ln cap="flat" cmpd="sng" w="25400">
              <a:solidFill>
                <a:schemeClr val="dk2"/>
              </a:solidFill>
              <a:prstDash val="solid"/>
              <a:miter lim="800000"/>
              <a:headEnd len="sm" w="sm"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Image">
  <p:cSld name="Only Image">
    <p:spTree>
      <p:nvGrpSpPr>
        <p:cNvPr id="328" name="Shape 328"/>
        <p:cNvGrpSpPr/>
        <p:nvPr/>
      </p:nvGrpSpPr>
      <p:grpSpPr>
        <a:xfrm>
          <a:off x="0" y="0"/>
          <a:ext cx="0" cy="0"/>
          <a:chOff x="0" y="0"/>
          <a:chExt cx="0" cy="0"/>
        </a:xfrm>
      </p:grpSpPr>
      <p:sp>
        <p:nvSpPr>
          <p:cNvPr id="329" name="Google Shape;329;p29"/>
          <p:cNvSpPr/>
          <p:nvPr/>
        </p:nvSpPr>
        <p:spPr>
          <a:xfrm rot="167068">
            <a:off x="932698" y="632440"/>
            <a:ext cx="11850792" cy="6450708"/>
          </a:xfrm>
          <a:prstGeom prst="rect">
            <a:avLst/>
          </a:prstGeom>
          <a:noFill/>
          <a:ln cap="flat" cmpd="sng" w="66675">
            <a:solidFill>
              <a:schemeClr val="accent3"/>
            </a:solidFill>
            <a:prstDash val="solid"/>
            <a:miter lim="800000"/>
            <a:headEnd len="sm" w="sm" type="none"/>
            <a:tailEnd len="sm" w="sm" type="none"/>
          </a:ln>
        </p:spPr>
        <p:txBody>
          <a:bodyPr anchorCtr="0" anchor="ctr" bIns="51425" lIns="102875" spcFirstLastPara="1" rIns="102875" wrap="square" tIns="51425">
            <a:noAutofit/>
          </a:bodyPr>
          <a:lstStyle/>
          <a:p>
            <a:pPr indent="0" lvl="0" marL="0" marR="0" rtl="0" algn="ctr">
              <a:spcBef>
                <a:spcPts val="0"/>
              </a:spcBef>
              <a:spcAft>
                <a:spcPts val="0"/>
              </a:spcAft>
              <a:buNone/>
            </a:pPr>
            <a:r>
              <a:t/>
            </a:r>
            <a:endParaRPr sz="21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lue">
  <p:cSld name="TITLE_2">
    <p:spTree>
      <p:nvGrpSpPr>
        <p:cNvPr id="330" name="Shape 330"/>
        <p:cNvGrpSpPr/>
        <p:nvPr/>
      </p:nvGrpSpPr>
      <p:grpSpPr>
        <a:xfrm>
          <a:off x="0" y="0"/>
          <a:ext cx="0" cy="0"/>
          <a:chOff x="0" y="0"/>
          <a:chExt cx="0" cy="0"/>
        </a:xfrm>
      </p:grpSpPr>
      <p:sp>
        <p:nvSpPr>
          <p:cNvPr id="331" name="Google Shape;331;p30"/>
          <p:cNvSpPr/>
          <p:nvPr/>
        </p:nvSpPr>
        <p:spPr>
          <a:xfrm>
            <a:off x="639450" y="739463"/>
            <a:ext cx="11695500" cy="621600"/>
          </a:xfrm>
          <a:prstGeom prst="rect">
            <a:avLst/>
          </a:prstGeom>
          <a:noFill/>
          <a:ln>
            <a:noFill/>
          </a:ln>
        </p:spPr>
        <p:txBody>
          <a:bodyPr anchorCtr="0" anchor="t" bIns="28575" lIns="28575" spcFirstLastPara="1" rIns="28575" wrap="square" tIns="28575">
            <a:noAutofit/>
          </a:bodyPr>
          <a:lstStyle/>
          <a:p>
            <a:pPr indent="0" lvl="0" marL="0" marR="0" rtl="0" algn="l">
              <a:lnSpc>
                <a:spcPct val="90000"/>
              </a:lnSpc>
              <a:spcBef>
                <a:spcPts val="0"/>
              </a:spcBef>
              <a:spcAft>
                <a:spcPts val="0"/>
              </a:spcAft>
              <a:buClr>
                <a:schemeClr val="dk1"/>
              </a:buClr>
              <a:buSzPts val="1700"/>
              <a:buFont typeface="Arial"/>
              <a:buNone/>
            </a:pPr>
            <a:r>
              <a:t/>
            </a:r>
            <a:endParaRPr b="0" i="0" sz="3600" u="none" cap="none" strike="noStrike">
              <a:solidFill>
                <a:srgbClr val="3C4043"/>
              </a:solidFill>
              <a:latin typeface="Google Sans"/>
              <a:ea typeface="Google Sans"/>
              <a:cs typeface="Google Sans"/>
              <a:sym typeface="Google Sans"/>
            </a:endParaRPr>
          </a:p>
        </p:txBody>
      </p:sp>
      <p:grpSp>
        <p:nvGrpSpPr>
          <p:cNvPr id="332" name="Google Shape;332;p30"/>
          <p:cNvGrpSpPr/>
          <p:nvPr/>
        </p:nvGrpSpPr>
        <p:grpSpPr>
          <a:xfrm>
            <a:off x="12703683" y="7205671"/>
            <a:ext cx="630737" cy="205514"/>
            <a:chOff x="0" y="0"/>
            <a:chExt cx="2077525" cy="676925"/>
          </a:xfrm>
        </p:grpSpPr>
        <p:sp>
          <p:nvSpPr>
            <p:cNvPr id="333" name="Google Shape;333;p3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34" name="Google Shape;334;p3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35" name="Google Shape;335;p3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36" name="Google Shape;336;p3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37" name="Google Shape;337;p3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38" name="Google Shape;338;p3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TITLE_8">
    <p:spTree>
      <p:nvGrpSpPr>
        <p:cNvPr id="339" name="Shape 339"/>
        <p:cNvGrpSpPr/>
        <p:nvPr/>
      </p:nvGrpSpPr>
      <p:grpSpPr>
        <a:xfrm>
          <a:off x="0" y="0"/>
          <a:ext cx="0" cy="0"/>
          <a:chOff x="0" y="0"/>
          <a:chExt cx="0" cy="0"/>
        </a:xfrm>
      </p:grpSpPr>
      <p:sp>
        <p:nvSpPr>
          <p:cNvPr id="340" name="Google Shape;340;p31"/>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341" name="Google Shape;341;p31"/>
          <p:cNvGrpSpPr/>
          <p:nvPr/>
        </p:nvGrpSpPr>
        <p:grpSpPr>
          <a:xfrm>
            <a:off x="12475083" y="7205671"/>
            <a:ext cx="630737" cy="205514"/>
            <a:chOff x="0" y="0"/>
            <a:chExt cx="2077525" cy="676925"/>
          </a:xfrm>
        </p:grpSpPr>
        <p:sp>
          <p:nvSpPr>
            <p:cNvPr id="342" name="Google Shape;342;p3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43" name="Google Shape;343;p3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44" name="Google Shape;344;p3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45" name="Google Shape;345;p3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46" name="Google Shape;346;p3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47" name="Google Shape;347;p3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5"/>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2_3 1">
  <p:cSld name="TITLE_AND_BODY_3">
    <p:spTree>
      <p:nvGrpSpPr>
        <p:cNvPr id="348" name="Shape 348"/>
        <p:cNvGrpSpPr/>
        <p:nvPr/>
      </p:nvGrpSpPr>
      <p:grpSpPr>
        <a:xfrm>
          <a:off x="0" y="0"/>
          <a:ext cx="0" cy="0"/>
          <a:chOff x="0" y="0"/>
          <a:chExt cx="0" cy="0"/>
        </a:xfrm>
      </p:grpSpPr>
      <p:sp>
        <p:nvSpPr>
          <p:cNvPr id="349" name="Google Shape;349;p32"/>
          <p:cNvSpPr txBox="1"/>
          <p:nvPr>
            <p:ph type="title"/>
          </p:nvPr>
        </p:nvSpPr>
        <p:spPr>
          <a:xfrm>
            <a:off x="1142925" y="1214363"/>
            <a:ext cx="7620300" cy="528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3600"/>
              <a:buFont typeface="Arial"/>
              <a:buNone/>
              <a:defRPr b="0" i="0" sz="3600" u="none" cap="none" strike="noStrike">
                <a:solidFill>
                  <a:srgbClr val="3C4043"/>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350" name="Google Shape;350;p32"/>
          <p:cNvSpPr txBox="1"/>
          <p:nvPr>
            <p:ph idx="1" type="body"/>
          </p:nvPr>
        </p:nvSpPr>
        <p:spPr>
          <a:xfrm>
            <a:off x="1143037" y="2271338"/>
            <a:ext cx="7620300" cy="4229700"/>
          </a:xfrm>
          <a:prstGeom prst="rect">
            <a:avLst/>
          </a:prstGeom>
          <a:noFill/>
          <a:ln>
            <a:noFill/>
          </a:ln>
        </p:spPr>
        <p:txBody>
          <a:bodyPr anchorCtr="0" anchor="t" bIns="0" lIns="0" spcFirstLastPara="1" rIns="0" wrap="square" tIns="0">
            <a:noAutofit/>
          </a:bodyPr>
          <a:lstStyle>
            <a:lvl1pPr indent="-336550" lvl="0" marL="457200" marR="0" rtl="0" algn="l">
              <a:lnSpc>
                <a:spcPct val="115000"/>
              </a:lnSpc>
              <a:spcBef>
                <a:spcPts val="0"/>
              </a:spcBef>
              <a:spcAft>
                <a:spcPts val="0"/>
              </a:spcAft>
              <a:buClr>
                <a:srgbClr val="3C4043"/>
              </a:buClr>
              <a:buSzPts val="1700"/>
              <a:buFont typeface="Roboto"/>
              <a:buChar char="●"/>
              <a:defRPr b="0" i="0" sz="1700" u="none" cap="none" strike="noStrike">
                <a:solidFill>
                  <a:srgbClr val="3C4043"/>
                </a:solidFill>
                <a:latin typeface="Roboto"/>
                <a:ea typeface="Roboto"/>
                <a:cs typeface="Roboto"/>
                <a:sym typeface="Roboto"/>
              </a:defRPr>
            </a:lvl1pPr>
            <a:lvl2pPr indent="-336550" lvl="1" marL="914400" marR="0" rtl="0" algn="l">
              <a:lnSpc>
                <a:spcPct val="115000"/>
              </a:lnSpc>
              <a:spcBef>
                <a:spcPts val="0"/>
              </a:spcBef>
              <a:spcAft>
                <a:spcPts val="0"/>
              </a:spcAft>
              <a:buClr>
                <a:srgbClr val="3C4043"/>
              </a:buClr>
              <a:buSzPts val="1700"/>
              <a:buFont typeface="Roboto"/>
              <a:buChar char="○"/>
              <a:defRPr b="0" i="0" sz="1700" u="none" cap="none" strike="noStrike">
                <a:solidFill>
                  <a:srgbClr val="3C4043"/>
                </a:solidFill>
                <a:latin typeface="Roboto"/>
                <a:ea typeface="Roboto"/>
                <a:cs typeface="Roboto"/>
                <a:sym typeface="Roboto"/>
              </a:defRPr>
            </a:lvl2pPr>
            <a:lvl3pPr indent="-336550" lvl="2" marL="1371600" marR="0" rtl="0" algn="l">
              <a:lnSpc>
                <a:spcPct val="115000"/>
              </a:lnSpc>
              <a:spcBef>
                <a:spcPts val="0"/>
              </a:spcBef>
              <a:spcAft>
                <a:spcPts val="0"/>
              </a:spcAft>
              <a:buClr>
                <a:srgbClr val="3C4043"/>
              </a:buClr>
              <a:buSzPts val="1700"/>
              <a:buFont typeface="Roboto"/>
              <a:buChar char="■"/>
              <a:defRPr b="0" i="0" sz="1700" u="none" cap="none" strike="noStrike">
                <a:solidFill>
                  <a:srgbClr val="3C4043"/>
                </a:solidFill>
                <a:latin typeface="Roboto"/>
                <a:ea typeface="Roboto"/>
                <a:cs typeface="Roboto"/>
                <a:sym typeface="Roboto"/>
              </a:defRPr>
            </a:lvl3pPr>
            <a:lvl4pPr indent="-336550" lvl="3" marL="1828800" marR="0" rtl="0" algn="l">
              <a:lnSpc>
                <a:spcPct val="115000"/>
              </a:lnSpc>
              <a:spcBef>
                <a:spcPts val="0"/>
              </a:spcBef>
              <a:spcAft>
                <a:spcPts val="0"/>
              </a:spcAft>
              <a:buClr>
                <a:srgbClr val="3C4043"/>
              </a:buClr>
              <a:buSzPts val="1700"/>
              <a:buFont typeface="Roboto"/>
              <a:buChar char="●"/>
              <a:defRPr b="0" i="0" sz="1700" u="none" cap="none" strike="noStrike">
                <a:solidFill>
                  <a:srgbClr val="3C4043"/>
                </a:solidFill>
                <a:latin typeface="Roboto"/>
                <a:ea typeface="Roboto"/>
                <a:cs typeface="Roboto"/>
                <a:sym typeface="Roboto"/>
              </a:defRPr>
            </a:lvl4pPr>
            <a:lvl5pPr indent="-336550" lvl="4" marL="2286000" marR="0" rtl="0" algn="l">
              <a:lnSpc>
                <a:spcPct val="115000"/>
              </a:lnSpc>
              <a:spcBef>
                <a:spcPts val="0"/>
              </a:spcBef>
              <a:spcAft>
                <a:spcPts val="0"/>
              </a:spcAft>
              <a:buClr>
                <a:srgbClr val="3C4043"/>
              </a:buClr>
              <a:buSzPts val="1700"/>
              <a:buFont typeface="Roboto"/>
              <a:buChar char="○"/>
              <a:defRPr b="0" i="0" sz="1700" u="none" cap="none" strike="noStrike">
                <a:solidFill>
                  <a:srgbClr val="3C4043"/>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351" name="Google Shape;351;p32"/>
          <p:cNvSpPr txBox="1"/>
          <p:nvPr>
            <p:ph idx="12" type="sldNum"/>
          </p:nvPr>
        </p:nvSpPr>
        <p:spPr>
          <a:xfrm>
            <a:off x="6629400" y="6945511"/>
            <a:ext cx="3200400" cy="411000"/>
          </a:xfrm>
          <a:prstGeom prst="rect">
            <a:avLst/>
          </a:prstGeom>
          <a:noFill/>
          <a:ln>
            <a:noFill/>
          </a:ln>
        </p:spPr>
        <p:txBody>
          <a:bodyPr anchorCtr="0" anchor="ctr" bIns="68600" lIns="68600" spcFirstLastPara="1" rIns="68600" wrap="square" tIns="686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chemeClr val="dk2"/>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Blank - Title_1_1_3_1_1_1">
    <p:bg>
      <p:bgPr>
        <a:solidFill>
          <a:srgbClr val="FBBC04"/>
        </a:solidFill>
      </p:bgPr>
    </p:bg>
    <p:spTree>
      <p:nvGrpSpPr>
        <p:cNvPr id="352" name="Shape 352"/>
        <p:cNvGrpSpPr/>
        <p:nvPr/>
      </p:nvGrpSpPr>
      <p:grpSpPr>
        <a:xfrm>
          <a:off x="0" y="0"/>
          <a:ext cx="0" cy="0"/>
          <a:chOff x="0" y="0"/>
          <a:chExt cx="0" cy="0"/>
        </a:xfrm>
      </p:grpSpPr>
      <p:sp>
        <p:nvSpPr>
          <p:cNvPr id="353" name="Google Shape;353;p33"/>
          <p:cNvSpPr/>
          <p:nvPr/>
        </p:nvSpPr>
        <p:spPr>
          <a:xfrm>
            <a:off x="0" y="0"/>
            <a:ext cx="13716000" cy="783900"/>
          </a:xfrm>
          <a:prstGeom prst="rect">
            <a:avLst/>
          </a:prstGeom>
          <a:solidFill>
            <a:srgbClr val="B31412"/>
          </a:solidFill>
          <a:ln>
            <a:noFill/>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FFFFFF"/>
                </a:solidFill>
                <a:latin typeface="Google Sans Medium"/>
                <a:ea typeface="Google Sans Medium"/>
                <a:cs typeface="Google Sans Medium"/>
                <a:sym typeface="Google Sans Medium"/>
              </a:rPr>
              <a:t>INTERNAL ONLY</a:t>
            </a:r>
            <a:endParaRPr b="0" i="0" sz="2100" u="none" cap="none" strike="noStrike">
              <a:solidFill>
                <a:srgbClr val="FFFFFF"/>
              </a:solidFill>
              <a:latin typeface="Google Sans Medium"/>
              <a:ea typeface="Google Sans Medium"/>
              <a:cs typeface="Google Sans Medium"/>
              <a:sym typeface="Google Sans Medium"/>
            </a:endParaRPr>
          </a:p>
        </p:txBody>
      </p:sp>
      <p:sp>
        <p:nvSpPr>
          <p:cNvPr id="354" name="Google Shape;354;p33"/>
          <p:cNvSpPr txBox="1"/>
          <p:nvPr/>
        </p:nvSpPr>
        <p:spPr>
          <a:xfrm>
            <a:off x="11902050" y="328163"/>
            <a:ext cx="1814100" cy="4554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a:ea typeface="Roboto"/>
                <a:cs typeface="Roboto"/>
                <a:sym typeface="Roboto"/>
              </a:rPr>
              <a:t>Proprietary + Confidential</a:t>
            </a:r>
            <a:endParaRPr b="0" i="0" sz="900" u="none" cap="none" strike="noStrike">
              <a:solidFill>
                <a:srgbClr val="FFFFFF"/>
              </a:solidFill>
              <a:latin typeface="Roboto"/>
              <a:ea typeface="Roboto"/>
              <a:cs typeface="Roboto"/>
              <a:sym typeface="Roboto"/>
            </a:endParaRPr>
          </a:p>
        </p:txBody>
      </p:sp>
      <p:sp>
        <p:nvSpPr>
          <p:cNvPr id="355" name="Google Shape;355;p33"/>
          <p:cNvSpPr/>
          <p:nvPr/>
        </p:nvSpPr>
        <p:spPr>
          <a:xfrm>
            <a:off x="5334450" y="223929"/>
            <a:ext cx="354600" cy="3108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Arial"/>
              <a:ea typeface="Arial"/>
              <a:cs typeface="Arial"/>
              <a:sym typeface="Arial"/>
            </a:endParaRPr>
          </a:p>
        </p:txBody>
      </p:sp>
      <p:sp>
        <p:nvSpPr>
          <p:cNvPr id="356" name="Google Shape;356;p33"/>
          <p:cNvSpPr txBox="1"/>
          <p:nvPr>
            <p:ph idx="1" type="body"/>
          </p:nvPr>
        </p:nvSpPr>
        <p:spPr>
          <a:xfrm>
            <a:off x="652612" y="1693013"/>
            <a:ext cx="11673900" cy="5179200"/>
          </a:xfrm>
          <a:prstGeom prst="rect">
            <a:avLst/>
          </a:prstGeom>
          <a:noFill/>
          <a:ln>
            <a:noFill/>
          </a:ln>
        </p:spPr>
        <p:txBody>
          <a:bodyPr anchorCtr="0" anchor="t" bIns="137150" lIns="137150" spcFirstLastPara="1" rIns="137150" wrap="square" tIns="137150">
            <a:noAutofit/>
          </a:bodyPr>
          <a:lstStyle>
            <a:lvl1pPr indent="-317500" lvl="0" marL="4572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1pPr>
            <a:lvl2pPr indent="-317500" lvl="1" marL="9144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2pPr>
            <a:lvl3pPr indent="-317500" lvl="2" marL="13716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3pPr>
            <a:lvl4pPr indent="-317500" lvl="3" marL="18288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4pPr>
            <a:lvl5pPr indent="-317500" lvl="4" marL="22860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5pPr>
            <a:lvl6pPr indent="-317500" lvl="5" marL="27432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6pPr>
            <a:lvl7pPr indent="-317500" lvl="6" marL="32004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7pPr>
            <a:lvl8pPr indent="-317500" lvl="7" marL="36576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8pPr>
            <a:lvl9pPr indent="-317500" lvl="8" marL="4114800" marR="0" rtl="0" algn="l">
              <a:lnSpc>
                <a:spcPct val="100000"/>
              </a:lnSpc>
              <a:spcBef>
                <a:spcPts val="3300"/>
              </a:spcBef>
              <a:spcAft>
                <a:spcPts val="0"/>
              </a:spcAft>
              <a:buClr>
                <a:srgbClr val="3C4043"/>
              </a:buClr>
              <a:buSzPts val="1400"/>
              <a:buFont typeface="Roboto"/>
              <a:buChar char="•"/>
              <a:defRPr b="0" i="0" sz="1400" u="none" cap="none" strike="noStrike">
                <a:solidFill>
                  <a:srgbClr val="3C4043"/>
                </a:solidFill>
                <a:latin typeface="Roboto"/>
                <a:ea typeface="Roboto"/>
                <a:cs typeface="Roboto"/>
                <a:sym typeface="Roboto"/>
              </a:defRPr>
            </a:lvl9pPr>
          </a:lstStyle>
          <a:p/>
        </p:txBody>
      </p:sp>
      <p:sp>
        <p:nvSpPr>
          <p:cNvPr id="357" name="Google Shape;357;p33"/>
          <p:cNvSpPr txBox="1"/>
          <p:nvPr>
            <p:ph type="title"/>
          </p:nvPr>
        </p:nvSpPr>
        <p:spPr>
          <a:xfrm>
            <a:off x="593550" y="960824"/>
            <a:ext cx="11815800" cy="684600"/>
          </a:xfrm>
          <a:prstGeom prst="rect">
            <a:avLst/>
          </a:prstGeom>
          <a:noFill/>
          <a:ln>
            <a:noFill/>
          </a:ln>
        </p:spPr>
        <p:txBody>
          <a:bodyPr anchorCtr="0" anchor="t" bIns="137150" lIns="137150" spcFirstLastPara="1" rIns="137150" wrap="square" tIns="137150">
            <a:noAutofit/>
          </a:bodyPr>
          <a:lstStyle>
            <a:lvl1pPr lvl="0" marR="0" rtl="0" algn="l">
              <a:lnSpc>
                <a:spcPct val="100000"/>
              </a:lnSpc>
              <a:spcBef>
                <a:spcPts val="0"/>
              </a:spcBef>
              <a:spcAft>
                <a:spcPts val="0"/>
              </a:spcAft>
              <a:buClr>
                <a:srgbClr val="3C4043"/>
              </a:buClr>
              <a:buSzPts val="3600"/>
              <a:buFont typeface="Google Sans"/>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grpSp>
        <p:nvGrpSpPr>
          <p:cNvPr id="358" name="Google Shape;358;p33"/>
          <p:cNvGrpSpPr/>
          <p:nvPr/>
        </p:nvGrpSpPr>
        <p:grpSpPr>
          <a:xfrm>
            <a:off x="12703683" y="7205671"/>
            <a:ext cx="630737" cy="205514"/>
            <a:chOff x="0" y="0"/>
            <a:chExt cx="2077525" cy="676925"/>
          </a:xfrm>
        </p:grpSpPr>
        <p:sp>
          <p:nvSpPr>
            <p:cNvPr id="359" name="Google Shape;359;p3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60" name="Google Shape;360;p3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61" name="Google Shape;361;p3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62" name="Google Shape;362;p3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63" name="Google Shape;363;p3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64" name="Google Shape;364;p3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Blank_1_1">
    <p:spTree>
      <p:nvGrpSpPr>
        <p:cNvPr id="365" name="Shape 365"/>
        <p:cNvGrpSpPr/>
        <p:nvPr/>
      </p:nvGrpSpPr>
      <p:grpSpPr>
        <a:xfrm>
          <a:off x="0" y="0"/>
          <a:ext cx="0" cy="0"/>
          <a:chOff x="0" y="0"/>
          <a:chExt cx="0" cy="0"/>
        </a:xfrm>
      </p:grpSpPr>
      <p:sp>
        <p:nvSpPr>
          <p:cNvPr id="366" name="Google Shape;366;p34"/>
          <p:cNvSpPr txBox="1"/>
          <p:nvPr>
            <p:ph type="title"/>
          </p:nvPr>
        </p:nvSpPr>
        <p:spPr>
          <a:xfrm>
            <a:off x="516751" y="396563"/>
            <a:ext cx="11695500" cy="621600"/>
          </a:xfrm>
          <a:prstGeom prst="rect">
            <a:avLst/>
          </a:prstGeom>
          <a:noFill/>
          <a:ln>
            <a:noFill/>
          </a:ln>
        </p:spPr>
        <p:txBody>
          <a:bodyPr anchorCtr="0" anchor="t" bIns="137150" lIns="137150" spcFirstLastPara="1" rIns="137150" wrap="square" tIns="137150">
            <a:noAutofit/>
          </a:bodyPr>
          <a:lstStyle>
            <a:lvl1pPr lvl="0" marR="0" rtl="0" algn="l">
              <a:lnSpc>
                <a:spcPct val="90000"/>
              </a:lnSpc>
              <a:spcBef>
                <a:spcPts val="0"/>
              </a:spcBef>
              <a:spcAft>
                <a:spcPts val="0"/>
              </a:spcAft>
              <a:buClr>
                <a:schemeClr val="dk1"/>
              </a:buClr>
              <a:buSzPts val="1700"/>
              <a:buFont typeface="Arial"/>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cxnSp>
        <p:nvCxnSpPr>
          <p:cNvPr id="367" name="Google Shape;367;p34"/>
          <p:cNvCxnSpPr/>
          <p:nvPr/>
        </p:nvCxnSpPr>
        <p:spPr>
          <a:xfrm rot="10800000">
            <a:off x="838881" y="2141187"/>
            <a:ext cx="0" cy="2804700"/>
          </a:xfrm>
          <a:prstGeom prst="straightConnector1">
            <a:avLst/>
          </a:prstGeom>
          <a:noFill/>
          <a:ln cap="flat" cmpd="sng" w="25400">
            <a:solidFill>
              <a:srgbClr val="FFFFFF"/>
            </a:solidFill>
            <a:prstDash val="solid"/>
            <a:miter lim="400000"/>
            <a:headEnd len="sm" w="sm" type="none"/>
            <a:tailEnd len="sm" w="sm" type="none"/>
          </a:ln>
        </p:spPr>
      </p:cxnSp>
      <p:grpSp>
        <p:nvGrpSpPr>
          <p:cNvPr id="368" name="Google Shape;368;p34"/>
          <p:cNvGrpSpPr/>
          <p:nvPr/>
        </p:nvGrpSpPr>
        <p:grpSpPr>
          <a:xfrm>
            <a:off x="12703683" y="7205671"/>
            <a:ext cx="630737" cy="205514"/>
            <a:chOff x="0" y="0"/>
            <a:chExt cx="2077525" cy="676925"/>
          </a:xfrm>
        </p:grpSpPr>
        <p:sp>
          <p:nvSpPr>
            <p:cNvPr id="369" name="Google Shape;369;p3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70" name="Google Shape;370;p3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71" name="Google Shape;371;p3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72" name="Google Shape;372;p3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73" name="Google Shape;373;p3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74" name="Google Shape;374;p3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
        <p:nvSpPr>
          <p:cNvPr id="375" name="Google Shape;375;p34"/>
          <p:cNvSpPr/>
          <p:nvPr/>
        </p:nvSpPr>
        <p:spPr>
          <a:xfrm>
            <a:off x="-33702" y="353047"/>
            <a:ext cx="87000" cy="7009200"/>
          </a:xfrm>
          <a:prstGeom prst="rect">
            <a:avLst/>
          </a:prstGeom>
          <a:solidFill>
            <a:srgbClr val="4285F4"/>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519BF7"/>
              </a:buClr>
              <a:buSzPts val="1800"/>
              <a:buFont typeface="Helvetica Neue Light"/>
              <a:buNone/>
            </a:pPr>
            <a:r>
              <a:t/>
            </a:r>
            <a:endParaRPr b="0" i="0" sz="18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Blank_1_2">
    <p:spTree>
      <p:nvGrpSpPr>
        <p:cNvPr id="376" name="Shape 376"/>
        <p:cNvGrpSpPr/>
        <p:nvPr/>
      </p:nvGrpSpPr>
      <p:grpSpPr>
        <a:xfrm>
          <a:off x="0" y="0"/>
          <a:ext cx="0" cy="0"/>
          <a:chOff x="0" y="0"/>
          <a:chExt cx="0" cy="0"/>
        </a:xfrm>
      </p:grpSpPr>
      <p:sp>
        <p:nvSpPr>
          <p:cNvPr id="377" name="Google Shape;377;p35"/>
          <p:cNvSpPr txBox="1"/>
          <p:nvPr>
            <p:ph type="title"/>
          </p:nvPr>
        </p:nvSpPr>
        <p:spPr>
          <a:xfrm>
            <a:off x="516751" y="396563"/>
            <a:ext cx="11695500" cy="621600"/>
          </a:xfrm>
          <a:prstGeom prst="rect">
            <a:avLst/>
          </a:prstGeom>
          <a:noFill/>
          <a:ln>
            <a:noFill/>
          </a:ln>
        </p:spPr>
        <p:txBody>
          <a:bodyPr anchorCtr="0" anchor="t" bIns="137150" lIns="137150" spcFirstLastPara="1" rIns="137150" wrap="square" tIns="137150">
            <a:noAutofit/>
          </a:bodyPr>
          <a:lstStyle>
            <a:lvl1pPr lvl="0" marR="0" rtl="0" algn="l">
              <a:lnSpc>
                <a:spcPct val="90000"/>
              </a:lnSpc>
              <a:spcBef>
                <a:spcPts val="0"/>
              </a:spcBef>
              <a:spcAft>
                <a:spcPts val="0"/>
              </a:spcAft>
              <a:buClr>
                <a:schemeClr val="dk1"/>
              </a:buClr>
              <a:buSzPts val="1700"/>
              <a:buFont typeface="Arial"/>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3">
  <p:cSld name="Blank_1_3">
    <p:spTree>
      <p:nvGrpSpPr>
        <p:cNvPr id="378" name="Shape 378"/>
        <p:cNvGrpSpPr/>
        <p:nvPr/>
      </p:nvGrpSpPr>
      <p:grpSpPr>
        <a:xfrm>
          <a:off x="0" y="0"/>
          <a:ext cx="0" cy="0"/>
          <a:chOff x="0" y="0"/>
          <a:chExt cx="0" cy="0"/>
        </a:xfrm>
      </p:grpSpPr>
      <p:sp>
        <p:nvSpPr>
          <p:cNvPr id="379" name="Google Shape;379;p36"/>
          <p:cNvSpPr txBox="1"/>
          <p:nvPr>
            <p:ph type="title"/>
          </p:nvPr>
        </p:nvSpPr>
        <p:spPr>
          <a:xfrm>
            <a:off x="516751" y="396563"/>
            <a:ext cx="11695500" cy="621600"/>
          </a:xfrm>
          <a:prstGeom prst="rect">
            <a:avLst/>
          </a:prstGeom>
          <a:noFill/>
          <a:ln>
            <a:noFill/>
          </a:ln>
        </p:spPr>
        <p:txBody>
          <a:bodyPr anchorCtr="0" anchor="t" bIns="137150" lIns="137150" spcFirstLastPara="1" rIns="137150" wrap="square" tIns="137150">
            <a:noAutofit/>
          </a:bodyPr>
          <a:lstStyle>
            <a:lvl1pPr lvl="0" marR="0" rtl="0" algn="l">
              <a:lnSpc>
                <a:spcPct val="90000"/>
              </a:lnSpc>
              <a:spcBef>
                <a:spcPts val="0"/>
              </a:spcBef>
              <a:spcAft>
                <a:spcPts val="0"/>
              </a:spcAft>
              <a:buClr>
                <a:schemeClr val="dk1"/>
              </a:buClr>
              <a:buSzPts val="1700"/>
              <a:buFont typeface="Arial"/>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6">
  <p:cSld name="Blank_1_6">
    <p:spTree>
      <p:nvGrpSpPr>
        <p:cNvPr id="380" name="Shape 380"/>
        <p:cNvGrpSpPr/>
        <p:nvPr/>
      </p:nvGrpSpPr>
      <p:grpSpPr>
        <a:xfrm>
          <a:off x="0" y="0"/>
          <a:ext cx="0" cy="0"/>
          <a:chOff x="0" y="0"/>
          <a:chExt cx="0" cy="0"/>
        </a:xfrm>
      </p:grpSpPr>
      <p:sp>
        <p:nvSpPr>
          <p:cNvPr id="381" name="Google Shape;381;p37"/>
          <p:cNvSpPr txBox="1"/>
          <p:nvPr>
            <p:ph type="title"/>
          </p:nvPr>
        </p:nvSpPr>
        <p:spPr>
          <a:xfrm>
            <a:off x="516751" y="396563"/>
            <a:ext cx="11695500" cy="621600"/>
          </a:xfrm>
          <a:prstGeom prst="rect">
            <a:avLst/>
          </a:prstGeom>
          <a:noFill/>
          <a:ln>
            <a:noFill/>
          </a:ln>
        </p:spPr>
        <p:txBody>
          <a:bodyPr anchorCtr="0" anchor="t" bIns="137150" lIns="137150" spcFirstLastPara="1" rIns="137150" wrap="square" tIns="137150">
            <a:noAutofit/>
          </a:bodyPr>
          <a:lstStyle>
            <a:lvl1pPr lvl="0" marR="0" rtl="0" algn="l">
              <a:lnSpc>
                <a:spcPct val="90000"/>
              </a:lnSpc>
              <a:spcBef>
                <a:spcPts val="0"/>
              </a:spcBef>
              <a:spcAft>
                <a:spcPts val="0"/>
              </a:spcAft>
              <a:buClr>
                <a:schemeClr val="dk1"/>
              </a:buClr>
              <a:buSzPts val="1700"/>
              <a:buFont typeface="Arial"/>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2">
    <p:spTree>
      <p:nvGrpSpPr>
        <p:cNvPr id="382" name="Shape 382"/>
        <p:cNvGrpSpPr/>
        <p:nvPr/>
      </p:nvGrpSpPr>
      <p:grpSpPr>
        <a:xfrm>
          <a:off x="0" y="0"/>
          <a:ext cx="0" cy="0"/>
          <a:chOff x="0" y="0"/>
          <a:chExt cx="0" cy="0"/>
        </a:xfrm>
      </p:grpSpPr>
      <p:grpSp>
        <p:nvGrpSpPr>
          <p:cNvPr id="383" name="Google Shape;383;p38"/>
          <p:cNvGrpSpPr/>
          <p:nvPr/>
        </p:nvGrpSpPr>
        <p:grpSpPr>
          <a:xfrm>
            <a:off x="12703683" y="7205671"/>
            <a:ext cx="630737" cy="205514"/>
            <a:chOff x="0" y="0"/>
            <a:chExt cx="2077525" cy="676925"/>
          </a:xfrm>
        </p:grpSpPr>
        <p:sp>
          <p:nvSpPr>
            <p:cNvPr id="384" name="Google Shape;384;p3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85" name="Google Shape;385;p3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86" name="Google Shape;386;p3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87" name="Google Shape;387;p3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88" name="Google Shape;388;p3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389" name="Google Shape;389;p3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4">
  <p:cSld name="Blank_1_4">
    <p:spTree>
      <p:nvGrpSpPr>
        <p:cNvPr id="390" name="Shape 390"/>
        <p:cNvGrpSpPr/>
        <p:nvPr/>
      </p:nvGrpSpPr>
      <p:grpSpPr>
        <a:xfrm>
          <a:off x="0" y="0"/>
          <a:ext cx="0" cy="0"/>
          <a:chOff x="0" y="0"/>
          <a:chExt cx="0" cy="0"/>
        </a:xfrm>
      </p:grpSpPr>
      <p:sp>
        <p:nvSpPr>
          <p:cNvPr id="391" name="Google Shape;391;p39"/>
          <p:cNvSpPr txBox="1"/>
          <p:nvPr>
            <p:ph type="title"/>
          </p:nvPr>
        </p:nvSpPr>
        <p:spPr>
          <a:xfrm>
            <a:off x="516751" y="396563"/>
            <a:ext cx="11695500" cy="621600"/>
          </a:xfrm>
          <a:prstGeom prst="rect">
            <a:avLst/>
          </a:prstGeom>
          <a:noFill/>
          <a:ln>
            <a:noFill/>
          </a:ln>
        </p:spPr>
        <p:txBody>
          <a:bodyPr anchorCtr="0" anchor="t" bIns="137150" lIns="137150" spcFirstLastPara="1" rIns="137150" wrap="square" tIns="137150">
            <a:noAutofit/>
          </a:bodyPr>
          <a:lstStyle>
            <a:lvl1pPr lvl="0" marR="0" rtl="0" algn="l">
              <a:lnSpc>
                <a:spcPct val="90000"/>
              </a:lnSpc>
              <a:spcBef>
                <a:spcPts val="0"/>
              </a:spcBef>
              <a:spcAft>
                <a:spcPts val="0"/>
              </a:spcAft>
              <a:buClr>
                <a:schemeClr val="dk1"/>
              </a:buClr>
              <a:buSzPts val="1700"/>
              <a:buFont typeface="Arial"/>
              <a:buNone/>
              <a:defRPr b="0" i="0" sz="36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6300"/>
              <a:buFont typeface="Helvetica Neue Light"/>
              <a:buNone/>
              <a:defRPr b="0" i="0" sz="63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6"/>
          <p:cNvSpPr txBox="1"/>
          <p:nvPr>
            <p:ph type="title"/>
          </p:nvPr>
        </p:nvSpPr>
        <p:spPr>
          <a:xfrm>
            <a:off x="467550" y="667538"/>
            <a:ext cx="12780900" cy="858900"/>
          </a:xfrm>
          <a:prstGeom prst="rect">
            <a:avLst/>
          </a:prstGeom>
          <a:noFill/>
          <a:ln>
            <a:noFill/>
          </a:ln>
        </p:spPr>
        <p:txBody>
          <a:bodyPr anchorCtr="0" anchor="t" bIns="137150" lIns="137150" spcFirstLastPara="1" rIns="137150" wrap="square" tIns="137150">
            <a:noAutofit/>
          </a:bodyPr>
          <a:lstStyle>
            <a:lvl1pPr lvl="0" rtl="0" algn="l">
              <a:lnSpc>
                <a:spcPct val="100000"/>
              </a:lnSpc>
              <a:spcBef>
                <a:spcPts val="0"/>
              </a:spcBef>
              <a:spcAft>
                <a:spcPts val="0"/>
              </a:spcAft>
              <a:buSzPts val="4200"/>
              <a:buNone/>
              <a:defRPr/>
            </a:lvl1pPr>
            <a:lvl2pPr lvl="1" rtl="0" algn="l">
              <a:lnSpc>
                <a:spcPct val="100000"/>
              </a:lnSpc>
              <a:spcBef>
                <a:spcPts val="0"/>
              </a:spcBef>
              <a:spcAft>
                <a:spcPts val="0"/>
              </a:spcAft>
              <a:buSzPts val="4200"/>
              <a:buNone/>
              <a:defRPr/>
            </a:lvl2pPr>
            <a:lvl3pPr lvl="2" rtl="0" algn="l">
              <a:lnSpc>
                <a:spcPct val="100000"/>
              </a:lnSpc>
              <a:spcBef>
                <a:spcPts val="0"/>
              </a:spcBef>
              <a:spcAft>
                <a:spcPts val="0"/>
              </a:spcAft>
              <a:buSzPts val="4200"/>
              <a:buNone/>
              <a:defRPr/>
            </a:lvl3pPr>
            <a:lvl4pPr lvl="3" rtl="0" algn="l">
              <a:lnSpc>
                <a:spcPct val="100000"/>
              </a:lnSpc>
              <a:spcBef>
                <a:spcPts val="0"/>
              </a:spcBef>
              <a:spcAft>
                <a:spcPts val="0"/>
              </a:spcAft>
              <a:buSzPts val="4200"/>
              <a:buNone/>
              <a:defRPr/>
            </a:lvl4pPr>
            <a:lvl5pPr lvl="4" rtl="0" algn="l">
              <a:lnSpc>
                <a:spcPct val="100000"/>
              </a:lnSpc>
              <a:spcBef>
                <a:spcPts val="0"/>
              </a:spcBef>
              <a:spcAft>
                <a:spcPts val="0"/>
              </a:spcAft>
              <a:buSzPts val="4200"/>
              <a:buNone/>
              <a:defRPr/>
            </a:lvl5pPr>
            <a:lvl6pPr lvl="5" rtl="0" algn="l">
              <a:lnSpc>
                <a:spcPct val="100000"/>
              </a:lnSpc>
              <a:spcBef>
                <a:spcPts val="0"/>
              </a:spcBef>
              <a:spcAft>
                <a:spcPts val="0"/>
              </a:spcAft>
              <a:buSzPts val="4200"/>
              <a:buNone/>
              <a:defRPr/>
            </a:lvl6pPr>
            <a:lvl7pPr lvl="6" rtl="0" algn="l">
              <a:lnSpc>
                <a:spcPct val="100000"/>
              </a:lnSpc>
              <a:spcBef>
                <a:spcPts val="0"/>
              </a:spcBef>
              <a:spcAft>
                <a:spcPts val="0"/>
              </a:spcAft>
              <a:buSzPts val="4200"/>
              <a:buNone/>
              <a:defRPr/>
            </a:lvl7pPr>
            <a:lvl8pPr lvl="7" rtl="0" algn="l">
              <a:lnSpc>
                <a:spcPct val="100000"/>
              </a:lnSpc>
              <a:spcBef>
                <a:spcPts val="0"/>
              </a:spcBef>
              <a:spcAft>
                <a:spcPts val="0"/>
              </a:spcAft>
              <a:buSzPts val="4200"/>
              <a:buNone/>
              <a:defRPr/>
            </a:lvl8pPr>
            <a:lvl9pPr lvl="8" rtl="0" algn="l">
              <a:lnSpc>
                <a:spcPct val="100000"/>
              </a:lnSpc>
              <a:spcBef>
                <a:spcPts val="0"/>
              </a:spcBef>
              <a:spcAft>
                <a:spcPts val="0"/>
              </a:spcAft>
              <a:buSzPts val="4200"/>
              <a:buNone/>
              <a:defRPr/>
            </a:lvl9pPr>
          </a:lstStyle>
          <a:p/>
        </p:txBody>
      </p:sp>
      <p:sp>
        <p:nvSpPr>
          <p:cNvPr id="25" name="Google Shape;25;p6"/>
          <p:cNvSpPr txBox="1"/>
          <p:nvPr>
            <p:ph idx="1" type="body"/>
          </p:nvPr>
        </p:nvSpPr>
        <p:spPr>
          <a:xfrm>
            <a:off x="467550" y="1728713"/>
            <a:ext cx="12780900" cy="5124600"/>
          </a:xfrm>
          <a:prstGeom prst="rect">
            <a:avLst/>
          </a:prstGeom>
          <a:noFill/>
          <a:ln>
            <a:noFill/>
          </a:ln>
        </p:spPr>
        <p:txBody>
          <a:bodyPr anchorCtr="0" anchor="t" bIns="137150" lIns="137150" spcFirstLastPara="1" rIns="137150" wrap="square" tIns="137150">
            <a:noAutofit/>
          </a:bodyPr>
          <a:lstStyle>
            <a:lvl1pPr indent="-400050" lvl="0" marL="457200" rtl="0" algn="l">
              <a:lnSpc>
                <a:spcPct val="115000"/>
              </a:lnSpc>
              <a:spcBef>
                <a:spcPts val="0"/>
              </a:spcBef>
              <a:spcAft>
                <a:spcPts val="0"/>
              </a:spcAft>
              <a:buSzPts val="2700"/>
              <a:buChar char="●"/>
              <a:defRPr/>
            </a:lvl1pPr>
            <a:lvl2pPr indent="-361950" lvl="1" marL="914400" rtl="0" algn="l">
              <a:lnSpc>
                <a:spcPct val="115000"/>
              </a:lnSpc>
              <a:spcBef>
                <a:spcPts val="2400"/>
              </a:spcBef>
              <a:spcAft>
                <a:spcPts val="0"/>
              </a:spcAft>
              <a:buSzPts val="2100"/>
              <a:buChar char="○"/>
              <a:defRPr/>
            </a:lvl2pPr>
            <a:lvl3pPr indent="-361950" lvl="2" marL="1371600" rtl="0" algn="l">
              <a:lnSpc>
                <a:spcPct val="115000"/>
              </a:lnSpc>
              <a:spcBef>
                <a:spcPts val="2400"/>
              </a:spcBef>
              <a:spcAft>
                <a:spcPts val="0"/>
              </a:spcAft>
              <a:buSzPts val="2100"/>
              <a:buChar char="■"/>
              <a:defRPr/>
            </a:lvl3pPr>
            <a:lvl4pPr indent="-361950" lvl="3" marL="1828800" rtl="0" algn="l">
              <a:lnSpc>
                <a:spcPct val="115000"/>
              </a:lnSpc>
              <a:spcBef>
                <a:spcPts val="2400"/>
              </a:spcBef>
              <a:spcAft>
                <a:spcPts val="0"/>
              </a:spcAft>
              <a:buSzPts val="2100"/>
              <a:buChar char="●"/>
              <a:defRPr/>
            </a:lvl4pPr>
            <a:lvl5pPr indent="-361950" lvl="4" marL="2286000" rtl="0" algn="l">
              <a:lnSpc>
                <a:spcPct val="115000"/>
              </a:lnSpc>
              <a:spcBef>
                <a:spcPts val="2400"/>
              </a:spcBef>
              <a:spcAft>
                <a:spcPts val="0"/>
              </a:spcAft>
              <a:buSzPts val="2100"/>
              <a:buChar char="○"/>
              <a:defRPr/>
            </a:lvl5pPr>
            <a:lvl6pPr indent="-361950" lvl="5" marL="2743200" rtl="0" algn="l">
              <a:lnSpc>
                <a:spcPct val="115000"/>
              </a:lnSpc>
              <a:spcBef>
                <a:spcPts val="2400"/>
              </a:spcBef>
              <a:spcAft>
                <a:spcPts val="0"/>
              </a:spcAft>
              <a:buSzPts val="2100"/>
              <a:buChar char="■"/>
              <a:defRPr/>
            </a:lvl6pPr>
            <a:lvl7pPr indent="-361950" lvl="6" marL="3200400" rtl="0" algn="l">
              <a:lnSpc>
                <a:spcPct val="115000"/>
              </a:lnSpc>
              <a:spcBef>
                <a:spcPts val="2400"/>
              </a:spcBef>
              <a:spcAft>
                <a:spcPts val="0"/>
              </a:spcAft>
              <a:buSzPts val="2100"/>
              <a:buChar char="●"/>
              <a:defRPr/>
            </a:lvl7pPr>
            <a:lvl8pPr indent="-361950" lvl="7" marL="3657600" rtl="0" algn="l">
              <a:lnSpc>
                <a:spcPct val="115000"/>
              </a:lnSpc>
              <a:spcBef>
                <a:spcPts val="2400"/>
              </a:spcBef>
              <a:spcAft>
                <a:spcPts val="0"/>
              </a:spcAft>
              <a:buSzPts val="2100"/>
              <a:buChar char="○"/>
              <a:defRPr/>
            </a:lvl8pPr>
            <a:lvl9pPr indent="-361950" lvl="8" marL="4114800" rtl="0" algn="l">
              <a:lnSpc>
                <a:spcPct val="115000"/>
              </a:lnSpc>
              <a:spcBef>
                <a:spcPts val="2400"/>
              </a:spcBef>
              <a:spcAft>
                <a:spcPts val="2400"/>
              </a:spcAft>
              <a:buSzPts val="2100"/>
              <a:buChar char="■"/>
              <a:defRPr/>
            </a:lvl9pPr>
          </a:lstStyle>
          <a:p/>
        </p:txBody>
      </p:sp>
      <p:sp>
        <p:nvSpPr>
          <p:cNvPr id="26" name="Google Shape;26;p6"/>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7" name="Shape 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28" name="Shape 2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9"/>
          <p:cNvSpPr txBox="1"/>
          <p:nvPr>
            <p:ph type="title"/>
          </p:nvPr>
        </p:nvSpPr>
        <p:spPr>
          <a:xfrm>
            <a:off x="467550" y="3226275"/>
            <a:ext cx="12780900" cy="1262700"/>
          </a:xfrm>
          <a:prstGeom prst="rect">
            <a:avLst/>
          </a:prstGeom>
          <a:noFill/>
          <a:ln>
            <a:noFill/>
          </a:ln>
        </p:spPr>
        <p:txBody>
          <a:bodyPr anchorCtr="0" anchor="ctr" bIns="137150" lIns="137150" spcFirstLastPara="1" rIns="137150" wrap="square" tIns="137150">
            <a:no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31" name="Google Shape;31;p9"/>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32" name="Shape 3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11"/>
          <p:cNvSpPr txBox="1"/>
          <p:nvPr>
            <p:ph type="title"/>
          </p:nvPr>
        </p:nvSpPr>
        <p:spPr>
          <a:xfrm>
            <a:off x="467550" y="667538"/>
            <a:ext cx="12780900" cy="858900"/>
          </a:xfrm>
          <a:prstGeom prst="rect">
            <a:avLst/>
          </a:prstGeom>
          <a:noFill/>
          <a:ln>
            <a:noFill/>
          </a:ln>
        </p:spPr>
        <p:txBody>
          <a:bodyPr anchorCtr="0" anchor="t" bIns="137150" lIns="137150" spcFirstLastPara="1" rIns="137150" wrap="square" tIns="137150">
            <a:noAutofit/>
          </a:bodyPr>
          <a:lstStyle>
            <a:lvl1pPr lvl="0" rtl="0" algn="l">
              <a:lnSpc>
                <a:spcPct val="100000"/>
              </a:lnSpc>
              <a:spcBef>
                <a:spcPts val="0"/>
              </a:spcBef>
              <a:spcAft>
                <a:spcPts val="0"/>
              </a:spcAft>
              <a:buSzPts val="4200"/>
              <a:buNone/>
              <a:defRPr/>
            </a:lvl1pPr>
            <a:lvl2pPr lvl="1" rtl="0" algn="l">
              <a:lnSpc>
                <a:spcPct val="100000"/>
              </a:lnSpc>
              <a:spcBef>
                <a:spcPts val="0"/>
              </a:spcBef>
              <a:spcAft>
                <a:spcPts val="0"/>
              </a:spcAft>
              <a:buSzPts val="4200"/>
              <a:buNone/>
              <a:defRPr/>
            </a:lvl2pPr>
            <a:lvl3pPr lvl="2" rtl="0" algn="l">
              <a:lnSpc>
                <a:spcPct val="100000"/>
              </a:lnSpc>
              <a:spcBef>
                <a:spcPts val="0"/>
              </a:spcBef>
              <a:spcAft>
                <a:spcPts val="0"/>
              </a:spcAft>
              <a:buSzPts val="4200"/>
              <a:buNone/>
              <a:defRPr/>
            </a:lvl3pPr>
            <a:lvl4pPr lvl="3" rtl="0" algn="l">
              <a:lnSpc>
                <a:spcPct val="100000"/>
              </a:lnSpc>
              <a:spcBef>
                <a:spcPts val="0"/>
              </a:spcBef>
              <a:spcAft>
                <a:spcPts val="0"/>
              </a:spcAft>
              <a:buSzPts val="4200"/>
              <a:buNone/>
              <a:defRPr/>
            </a:lvl4pPr>
            <a:lvl5pPr lvl="4" rtl="0" algn="l">
              <a:lnSpc>
                <a:spcPct val="100000"/>
              </a:lnSpc>
              <a:spcBef>
                <a:spcPts val="0"/>
              </a:spcBef>
              <a:spcAft>
                <a:spcPts val="0"/>
              </a:spcAft>
              <a:buSzPts val="4200"/>
              <a:buNone/>
              <a:defRPr/>
            </a:lvl5pPr>
            <a:lvl6pPr lvl="5" rtl="0" algn="l">
              <a:lnSpc>
                <a:spcPct val="100000"/>
              </a:lnSpc>
              <a:spcBef>
                <a:spcPts val="0"/>
              </a:spcBef>
              <a:spcAft>
                <a:spcPts val="0"/>
              </a:spcAft>
              <a:buSzPts val="4200"/>
              <a:buNone/>
              <a:defRPr/>
            </a:lvl6pPr>
            <a:lvl7pPr lvl="6" rtl="0" algn="l">
              <a:lnSpc>
                <a:spcPct val="100000"/>
              </a:lnSpc>
              <a:spcBef>
                <a:spcPts val="0"/>
              </a:spcBef>
              <a:spcAft>
                <a:spcPts val="0"/>
              </a:spcAft>
              <a:buSzPts val="4200"/>
              <a:buNone/>
              <a:defRPr/>
            </a:lvl7pPr>
            <a:lvl8pPr lvl="7" rtl="0" algn="l">
              <a:lnSpc>
                <a:spcPct val="100000"/>
              </a:lnSpc>
              <a:spcBef>
                <a:spcPts val="0"/>
              </a:spcBef>
              <a:spcAft>
                <a:spcPts val="0"/>
              </a:spcAft>
              <a:buSzPts val="4200"/>
              <a:buNone/>
              <a:defRPr/>
            </a:lvl8pPr>
            <a:lvl9pPr lvl="8" rtl="0" algn="l">
              <a:lnSpc>
                <a:spcPct val="100000"/>
              </a:lnSpc>
              <a:spcBef>
                <a:spcPts val="0"/>
              </a:spcBef>
              <a:spcAft>
                <a:spcPts val="0"/>
              </a:spcAft>
              <a:buSzPts val="4200"/>
              <a:buNone/>
              <a:defRPr/>
            </a:lvl9pPr>
          </a:lstStyle>
          <a:p/>
        </p:txBody>
      </p:sp>
      <p:sp>
        <p:nvSpPr>
          <p:cNvPr id="35" name="Google Shape;35;p11"/>
          <p:cNvSpPr txBox="1"/>
          <p:nvPr>
            <p:ph idx="1" type="body"/>
          </p:nvPr>
        </p:nvSpPr>
        <p:spPr>
          <a:xfrm>
            <a:off x="467550" y="1728713"/>
            <a:ext cx="5999700" cy="5124600"/>
          </a:xfrm>
          <a:prstGeom prst="rect">
            <a:avLst/>
          </a:prstGeom>
          <a:noFill/>
          <a:ln>
            <a:noFill/>
          </a:ln>
        </p:spPr>
        <p:txBody>
          <a:bodyPr anchorCtr="0" anchor="t" bIns="137150" lIns="137150" spcFirstLastPara="1" rIns="137150" wrap="square" tIns="137150">
            <a:noAutofit/>
          </a:bodyPr>
          <a:lstStyle>
            <a:lvl1pPr indent="-361950" lvl="0" marL="457200" rtl="0" algn="l">
              <a:lnSpc>
                <a:spcPct val="115000"/>
              </a:lnSpc>
              <a:spcBef>
                <a:spcPts val="0"/>
              </a:spcBef>
              <a:spcAft>
                <a:spcPts val="0"/>
              </a:spcAft>
              <a:buSzPts val="2100"/>
              <a:buChar char="●"/>
              <a:defRPr sz="2100"/>
            </a:lvl1pPr>
            <a:lvl2pPr indent="-342900" lvl="1" marL="914400" rtl="0" algn="l">
              <a:lnSpc>
                <a:spcPct val="115000"/>
              </a:lnSpc>
              <a:spcBef>
                <a:spcPts val="2400"/>
              </a:spcBef>
              <a:spcAft>
                <a:spcPts val="0"/>
              </a:spcAft>
              <a:buSzPts val="1800"/>
              <a:buChar char="○"/>
              <a:defRPr sz="1800"/>
            </a:lvl2pPr>
            <a:lvl3pPr indent="-342900" lvl="2" marL="1371600" rtl="0" algn="l">
              <a:lnSpc>
                <a:spcPct val="115000"/>
              </a:lnSpc>
              <a:spcBef>
                <a:spcPts val="2400"/>
              </a:spcBef>
              <a:spcAft>
                <a:spcPts val="0"/>
              </a:spcAft>
              <a:buSzPts val="1800"/>
              <a:buChar char="■"/>
              <a:defRPr sz="1800"/>
            </a:lvl3pPr>
            <a:lvl4pPr indent="-342900" lvl="3" marL="1828800" rtl="0" algn="l">
              <a:lnSpc>
                <a:spcPct val="115000"/>
              </a:lnSpc>
              <a:spcBef>
                <a:spcPts val="2400"/>
              </a:spcBef>
              <a:spcAft>
                <a:spcPts val="0"/>
              </a:spcAft>
              <a:buSzPts val="1800"/>
              <a:buChar char="●"/>
              <a:defRPr sz="1800"/>
            </a:lvl4pPr>
            <a:lvl5pPr indent="-342900" lvl="4" marL="2286000" rtl="0" algn="l">
              <a:lnSpc>
                <a:spcPct val="115000"/>
              </a:lnSpc>
              <a:spcBef>
                <a:spcPts val="2400"/>
              </a:spcBef>
              <a:spcAft>
                <a:spcPts val="0"/>
              </a:spcAft>
              <a:buSzPts val="1800"/>
              <a:buChar char="○"/>
              <a:defRPr sz="1800"/>
            </a:lvl5pPr>
            <a:lvl6pPr indent="-342900" lvl="5" marL="2743200" rtl="0" algn="l">
              <a:lnSpc>
                <a:spcPct val="115000"/>
              </a:lnSpc>
              <a:spcBef>
                <a:spcPts val="2400"/>
              </a:spcBef>
              <a:spcAft>
                <a:spcPts val="0"/>
              </a:spcAft>
              <a:buSzPts val="1800"/>
              <a:buChar char="■"/>
              <a:defRPr sz="1800"/>
            </a:lvl6pPr>
            <a:lvl7pPr indent="-342900" lvl="6" marL="3200400" rtl="0" algn="l">
              <a:lnSpc>
                <a:spcPct val="115000"/>
              </a:lnSpc>
              <a:spcBef>
                <a:spcPts val="2400"/>
              </a:spcBef>
              <a:spcAft>
                <a:spcPts val="0"/>
              </a:spcAft>
              <a:buSzPts val="1800"/>
              <a:buChar char="●"/>
              <a:defRPr sz="1800"/>
            </a:lvl7pPr>
            <a:lvl8pPr indent="-342900" lvl="7" marL="3657600" rtl="0" algn="l">
              <a:lnSpc>
                <a:spcPct val="115000"/>
              </a:lnSpc>
              <a:spcBef>
                <a:spcPts val="2400"/>
              </a:spcBef>
              <a:spcAft>
                <a:spcPts val="0"/>
              </a:spcAft>
              <a:buSzPts val="1800"/>
              <a:buChar char="○"/>
              <a:defRPr sz="1800"/>
            </a:lvl8pPr>
            <a:lvl9pPr indent="-342900" lvl="8" marL="4114800" rtl="0" algn="l">
              <a:lnSpc>
                <a:spcPct val="115000"/>
              </a:lnSpc>
              <a:spcBef>
                <a:spcPts val="2400"/>
              </a:spcBef>
              <a:spcAft>
                <a:spcPts val="2400"/>
              </a:spcAft>
              <a:buSzPts val="1800"/>
              <a:buChar char="■"/>
              <a:defRPr sz="1800"/>
            </a:lvl9pPr>
          </a:lstStyle>
          <a:p/>
        </p:txBody>
      </p:sp>
      <p:sp>
        <p:nvSpPr>
          <p:cNvPr id="36" name="Google Shape;36;p11"/>
          <p:cNvSpPr txBox="1"/>
          <p:nvPr>
            <p:ph idx="2" type="body"/>
          </p:nvPr>
        </p:nvSpPr>
        <p:spPr>
          <a:xfrm>
            <a:off x="7248600" y="1728713"/>
            <a:ext cx="5999700" cy="5124600"/>
          </a:xfrm>
          <a:prstGeom prst="rect">
            <a:avLst/>
          </a:prstGeom>
          <a:noFill/>
          <a:ln>
            <a:noFill/>
          </a:ln>
        </p:spPr>
        <p:txBody>
          <a:bodyPr anchorCtr="0" anchor="t" bIns="137150" lIns="137150" spcFirstLastPara="1" rIns="137150" wrap="square" tIns="137150">
            <a:noAutofit/>
          </a:bodyPr>
          <a:lstStyle>
            <a:lvl1pPr indent="-361950" lvl="0" marL="457200" rtl="0" algn="l">
              <a:lnSpc>
                <a:spcPct val="115000"/>
              </a:lnSpc>
              <a:spcBef>
                <a:spcPts val="0"/>
              </a:spcBef>
              <a:spcAft>
                <a:spcPts val="0"/>
              </a:spcAft>
              <a:buSzPts val="2100"/>
              <a:buChar char="●"/>
              <a:defRPr sz="2100"/>
            </a:lvl1pPr>
            <a:lvl2pPr indent="-342900" lvl="1" marL="914400" rtl="0" algn="l">
              <a:lnSpc>
                <a:spcPct val="115000"/>
              </a:lnSpc>
              <a:spcBef>
                <a:spcPts val="2400"/>
              </a:spcBef>
              <a:spcAft>
                <a:spcPts val="0"/>
              </a:spcAft>
              <a:buSzPts val="1800"/>
              <a:buChar char="○"/>
              <a:defRPr sz="1800"/>
            </a:lvl2pPr>
            <a:lvl3pPr indent="-342900" lvl="2" marL="1371600" rtl="0" algn="l">
              <a:lnSpc>
                <a:spcPct val="115000"/>
              </a:lnSpc>
              <a:spcBef>
                <a:spcPts val="2400"/>
              </a:spcBef>
              <a:spcAft>
                <a:spcPts val="0"/>
              </a:spcAft>
              <a:buSzPts val="1800"/>
              <a:buChar char="■"/>
              <a:defRPr sz="1800"/>
            </a:lvl3pPr>
            <a:lvl4pPr indent="-342900" lvl="3" marL="1828800" rtl="0" algn="l">
              <a:lnSpc>
                <a:spcPct val="115000"/>
              </a:lnSpc>
              <a:spcBef>
                <a:spcPts val="2400"/>
              </a:spcBef>
              <a:spcAft>
                <a:spcPts val="0"/>
              </a:spcAft>
              <a:buSzPts val="1800"/>
              <a:buChar char="●"/>
              <a:defRPr sz="1800"/>
            </a:lvl4pPr>
            <a:lvl5pPr indent="-342900" lvl="4" marL="2286000" rtl="0" algn="l">
              <a:lnSpc>
                <a:spcPct val="115000"/>
              </a:lnSpc>
              <a:spcBef>
                <a:spcPts val="2400"/>
              </a:spcBef>
              <a:spcAft>
                <a:spcPts val="0"/>
              </a:spcAft>
              <a:buSzPts val="1800"/>
              <a:buChar char="○"/>
              <a:defRPr sz="1800"/>
            </a:lvl5pPr>
            <a:lvl6pPr indent="-342900" lvl="5" marL="2743200" rtl="0" algn="l">
              <a:lnSpc>
                <a:spcPct val="115000"/>
              </a:lnSpc>
              <a:spcBef>
                <a:spcPts val="2400"/>
              </a:spcBef>
              <a:spcAft>
                <a:spcPts val="0"/>
              </a:spcAft>
              <a:buSzPts val="1800"/>
              <a:buChar char="■"/>
              <a:defRPr sz="1800"/>
            </a:lvl6pPr>
            <a:lvl7pPr indent="-342900" lvl="6" marL="3200400" rtl="0" algn="l">
              <a:lnSpc>
                <a:spcPct val="115000"/>
              </a:lnSpc>
              <a:spcBef>
                <a:spcPts val="2400"/>
              </a:spcBef>
              <a:spcAft>
                <a:spcPts val="0"/>
              </a:spcAft>
              <a:buSzPts val="1800"/>
              <a:buChar char="●"/>
              <a:defRPr sz="1800"/>
            </a:lvl7pPr>
            <a:lvl8pPr indent="-342900" lvl="7" marL="3657600" rtl="0" algn="l">
              <a:lnSpc>
                <a:spcPct val="115000"/>
              </a:lnSpc>
              <a:spcBef>
                <a:spcPts val="2400"/>
              </a:spcBef>
              <a:spcAft>
                <a:spcPts val="0"/>
              </a:spcAft>
              <a:buSzPts val="1800"/>
              <a:buChar char="○"/>
              <a:defRPr sz="1800"/>
            </a:lvl8pPr>
            <a:lvl9pPr indent="-342900" lvl="8" marL="4114800" rtl="0" algn="l">
              <a:lnSpc>
                <a:spcPct val="115000"/>
              </a:lnSpc>
              <a:spcBef>
                <a:spcPts val="2400"/>
              </a:spcBef>
              <a:spcAft>
                <a:spcPts val="2400"/>
              </a:spcAft>
              <a:buSzPts val="1800"/>
              <a:buChar char="■"/>
              <a:defRPr sz="1800"/>
            </a:lvl9pPr>
          </a:lstStyle>
          <a:p/>
        </p:txBody>
      </p:sp>
      <p:sp>
        <p:nvSpPr>
          <p:cNvPr id="37" name="Google Shape;37;p11"/>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oogle">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 name="Shape 6"/>
        <p:cNvGrpSpPr/>
        <p:nvPr/>
      </p:nvGrpSpPr>
      <p:grpSpPr>
        <a:xfrm>
          <a:off x="0" y="0"/>
          <a:ext cx="0" cy="0"/>
          <a:chOff x="0" y="0"/>
          <a:chExt cx="0" cy="0"/>
        </a:xfrm>
      </p:grpSpPr>
      <p:sp>
        <p:nvSpPr>
          <p:cNvPr id="7" name="Google Shape;7;p2"/>
          <p:cNvSpPr txBox="1"/>
          <p:nvPr>
            <p:ph type="title"/>
          </p:nvPr>
        </p:nvSpPr>
        <p:spPr>
          <a:xfrm>
            <a:off x="467550" y="667538"/>
            <a:ext cx="12780900" cy="858900"/>
          </a:xfrm>
          <a:prstGeom prst="rect">
            <a:avLst/>
          </a:prstGeom>
          <a:noFill/>
          <a:ln>
            <a:noFill/>
          </a:ln>
        </p:spPr>
        <p:txBody>
          <a:bodyPr anchorCtr="0" anchor="t" bIns="137150" lIns="137150" spcFirstLastPara="1" rIns="137150" wrap="square" tIns="137150">
            <a:noAutofit/>
          </a:bodyPr>
          <a:lstStyle>
            <a:lvl1pPr lvl="0"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8" name="Google Shape;8;p2"/>
          <p:cNvSpPr txBox="1"/>
          <p:nvPr>
            <p:ph idx="1" type="body"/>
          </p:nvPr>
        </p:nvSpPr>
        <p:spPr>
          <a:xfrm>
            <a:off x="467550" y="1728713"/>
            <a:ext cx="12780900" cy="5124600"/>
          </a:xfrm>
          <a:prstGeom prst="rect">
            <a:avLst/>
          </a:prstGeom>
          <a:noFill/>
          <a:ln>
            <a:noFill/>
          </a:ln>
        </p:spPr>
        <p:txBody>
          <a:bodyPr anchorCtr="0" anchor="t" bIns="137150" lIns="137150" spcFirstLastPara="1" rIns="137150" wrap="square" tIns="137150">
            <a:noAutofit/>
          </a:bodyPr>
          <a:lstStyle>
            <a:lvl1pPr indent="-400050" lvl="0" marL="457200" marR="0" rtl="0" algn="l">
              <a:lnSpc>
                <a:spcPct val="115000"/>
              </a:lnSpc>
              <a:spcBef>
                <a:spcPts val="0"/>
              </a:spcBef>
              <a:spcAft>
                <a:spcPts val="0"/>
              </a:spcAft>
              <a:buClr>
                <a:schemeClr val="dk2"/>
              </a:buClr>
              <a:buSzPts val="2700"/>
              <a:buFont typeface="Arial"/>
              <a:buChar char="●"/>
              <a:defRPr b="0" i="0" sz="2700" u="none" cap="none" strike="noStrike">
                <a:solidFill>
                  <a:schemeClr val="dk2"/>
                </a:solidFill>
                <a:latin typeface="Arial"/>
                <a:ea typeface="Arial"/>
                <a:cs typeface="Arial"/>
                <a:sym typeface="Arial"/>
              </a:defRPr>
            </a:lvl1pPr>
            <a:lvl2pPr indent="-361950" lvl="1" marL="9144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indent="-361950" lvl="2" marL="13716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indent="-361950" lvl="3" marL="18288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indent="-361950" lvl="4" marL="22860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indent="-361950" lvl="5" marL="27432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indent="-361950" lvl="6" marL="32004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indent="-361950" lvl="7" marL="3657600" marR="0" rtl="0" algn="l">
              <a:lnSpc>
                <a:spcPct val="115000"/>
              </a:lnSpc>
              <a:spcBef>
                <a:spcPts val="240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indent="-361950" lvl="8" marL="4114800" marR="0" rtl="0" algn="l">
              <a:lnSpc>
                <a:spcPct val="115000"/>
              </a:lnSpc>
              <a:spcBef>
                <a:spcPts val="2400"/>
              </a:spcBef>
              <a:spcAft>
                <a:spcPts val="240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9" name="Google Shape;9;p2"/>
          <p:cNvSpPr txBox="1"/>
          <p:nvPr>
            <p:ph idx="12" type="sldNum"/>
          </p:nvPr>
        </p:nvSpPr>
        <p:spPr>
          <a:xfrm>
            <a:off x="12708687" y="6994826"/>
            <a:ext cx="822900" cy="590400"/>
          </a:xfrm>
          <a:prstGeom prst="rect">
            <a:avLst/>
          </a:prstGeom>
          <a:noFill/>
          <a:ln>
            <a:noFill/>
          </a:ln>
        </p:spPr>
        <p:txBody>
          <a:bodyPr anchorCtr="0" anchor="ctr" bIns="137150" lIns="137150" spcFirstLastPara="1" rIns="137150" wrap="square" tIns="13715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4.gif"/><Relationship Id="rId4" Type="http://schemas.openxmlformats.org/officeDocument/2006/relationships/image" Target="../media/image60.png"/><Relationship Id="rId5" Type="http://schemas.openxmlformats.org/officeDocument/2006/relationships/hyperlink" Target="https://g.co/think/messymiddle" TargetMode="External"/><Relationship Id="rId6"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50.png"/><Relationship Id="rId7" Type="http://schemas.openxmlformats.org/officeDocument/2006/relationships/image" Target="../media/image45.png"/><Relationship Id="rId8" Type="http://schemas.openxmlformats.org/officeDocument/2006/relationships/image" Target="../media/image52.png"/><Relationship Id="rId11" Type="http://schemas.openxmlformats.org/officeDocument/2006/relationships/image" Target="../media/image48.png"/><Relationship Id="rId10" Type="http://schemas.openxmlformats.org/officeDocument/2006/relationships/image" Target="../media/image46.png"/><Relationship Id="rId13" Type="http://schemas.openxmlformats.org/officeDocument/2006/relationships/image" Target="../media/image53.png"/><Relationship Id="rId12" Type="http://schemas.openxmlformats.org/officeDocument/2006/relationships/image" Target="../media/image47.png"/><Relationship Id="rId15" Type="http://schemas.openxmlformats.org/officeDocument/2006/relationships/image" Target="../media/image51.pn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40"/>
          <p:cNvPicPr preferRelativeResize="0"/>
          <p:nvPr/>
        </p:nvPicPr>
        <p:blipFill rotWithShape="1">
          <a:blip r:embed="rId3">
            <a:alphaModFix/>
          </a:blip>
          <a:srcRect b="0" l="109" r="99" t="0"/>
          <a:stretch/>
        </p:blipFill>
        <p:spPr>
          <a:xfrm>
            <a:off x="0" y="-16237"/>
            <a:ext cx="13716000" cy="7731486"/>
          </a:xfrm>
          <a:prstGeom prst="rect">
            <a:avLst/>
          </a:prstGeom>
          <a:noFill/>
          <a:ln>
            <a:noFill/>
          </a:ln>
        </p:spPr>
      </p:pic>
      <p:sp>
        <p:nvSpPr>
          <p:cNvPr id="397" name="Google Shape;397;p40"/>
          <p:cNvSpPr/>
          <p:nvPr/>
        </p:nvSpPr>
        <p:spPr>
          <a:xfrm>
            <a:off x="3443438" y="2855925"/>
            <a:ext cx="6829200" cy="1001700"/>
          </a:xfrm>
          <a:prstGeom prst="rect">
            <a:avLst/>
          </a:prstGeom>
          <a:noFill/>
          <a:ln>
            <a:noFill/>
          </a:ln>
        </p:spPr>
        <p:txBody>
          <a:bodyPr anchorCtr="0" anchor="b" bIns="28575" lIns="28575" spcFirstLastPara="1" rIns="28575" wrap="square" tIns="28575">
            <a:noAutofit/>
          </a:bodyPr>
          <a:lstStyle/>
          <a:p>
            <a:pPr indent="0" lvl="0" marL="0" rtl="0" algn="ctr">
              <a:lnSpc>
                <a:spcPct val="100000"/>
              </a:lnSpc>
              <a:spcBef>
                <a:spcPts val="300"/>
              </a:spcBef>
              <a:spcAft>
                <a:spcPts val="0"/>
              </a:spcAft>
              <a:buNone/>
            </a:pPr>
            <a:r>
              <a:rPr lang="en" sz="5700">
                <a:solidFill>
                  <a:srgbClr val="FFFFFF"/>
                </a:solidFill>
                <a:latin typeface="Google Sans"/>
                <a:ea typeface="Google Sans"/>
                <a:cs typeface="Google Sans"/>
                <a:sym typeface="Google Sans"/>
              </a:rPr>
              <a:t>Decoding Decisions</a:t>
            </a:r>
            <a:endParaRPr sz="5700">
              <a:solidFill>
                <a:srgbClr val="FFFFFF"/>
              </a:solidFill>
              <a:latin typeface="Google Sans"/>
              <a:ea typeface="Google Sans"/>
              <a:cs typeface="Google Sans"/>
              <a:sym typeface="Google Sans"/>
            </a:endParaRPr>
          </a:p>
        </p:txBody>
      </p:sp>
      <p:sp>
        <p:nvSpPr>
          <p:cNvPr id="398" name="Google Shape;398;p40"/>
          <p:cNvSpPr txBox="1"/>
          <p:nvPr/>
        </p:nvSpPr>
        <p:spPr>
          <a:xfrm>
            <a:off x="4149863" y="3963440"/>
            <a:ext cx="5425200" cy="417600"/>
          </a:xfrm>
          <a:prstGeom prst="rect">
            <a:avLst/>
          </a:prstGeom>
          <a:noFill/>
          <a:ln>
            <a:noFill/>
          </a:ln>
        </p:spPr>
        <p:txBody>
          <a:bodyPr anchorCtr="0" anchor="t" bIns="137150" lIns="137150" spcFirstLastPara="1" rIns="137150" wrap="square" tIns="137150">
            <a:noAutofit/>
          </a:bodyPr>
          <a:lstStyle/>
          <a:p>
            <a:pPr indent="0" lvl="0" marL="0" rtl="0" algn="ctr">
              <a:lnSpc>
                <a:spcPct val="115000"/>
              </a:lnSpc>
              <a:spcBef>
                <a:spcPts val="0"/>
              </a:spcBef>
              <a:spcAft>
                <a:spcPts val="0"/>
              </a:spcAft>
              <a:buNone/>
            </a:pPr>
            <a:r>
              <a:rPr lang="en" sz="2300">
                <a:solidFill>
                  <a:srgbClr val="FFFFFF"/>
                </a:solidFill>
                <a:latin typeface="Roboto"/>
                <a:ea typeface="Roboto"/>
                <a:cs typeface="Roboto"/>
                <a:sym typeface="Roboto"/>
              </a:rPr>
              <a:t>Making sense of the messy middle</a:t>
            </a:r>
            <a:endParaRPr sz="2300">
              <a:solidFill>
                <a:srgbClr val="FFFFFF"/>
              </a:solidFill>
              <a:latin typeface="Roboto"/>
              <a:ea typeface="Roboto"/>
              <a:cs typeface="Roboto"/>
              <a:sym typeface="Roboto"/>
            </a:endParaRPr>
          </a:p>
        </p:txBody>
      </p:sp>
      <p:grpSp>
        <p:nvGrpSpPr>
          <p:cNvPr id="399" name="Google Shape;399;p40"/>
          <p:cNvGrpSpPr/>
          <p:nvPr/>
        </p:nvGrpSpPr>
        <p:grpSpPr>
          <a:xfrm>
            <a:off x="12475083" y="7205671"/>
            <a:ext cx="630737" cy="205514"/>
            <a:chOff x="0" y="0"/>
            <a:chExt cx="2077525" cy="676925"/>
          </a:xfrm>
        </p:grpSpPr>
        <p:sp>
          <p:nvSpPr>
            <p:cNvPr id="400" name="Google Shape;400;p4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401" name="Google Shape;401;p4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402" name="Google Shape;402;p4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403" name="Google Shape;403;p4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404" name="Google Shape;404;p4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405" name="Google Shape;405;p4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grpSp>
        <p:nvGrpSpPr>
          <p:cNvPr id="533" name="Google Shape;533;p49"/>
          <p:cNvGrpSpPr/>
          <p:nvPr/>
        </p:nvGrpSpPr>
        <p:grpSpPr>
          <a:xfrm>
            <a:off x="12475083" y="7205672"/>
            <a:ext cx="630737" cy="205514"/>
            <a:chOff x="0" y="0"/>
            <a:chExt cx="2077525" cy="676925"/>
          </a:xfrm>
        </p:grpSpPr>
        <p:sp>
          <p:nvSpPr>
            <p:cNvPr id="534" name="Google Shape;534;p4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35" name="Google Shape;535;p4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36" name="Google Shape;536;p4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37" name="Google Shape;537;p4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38" name="Google Shape;538;p4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39" name="Google Shape;539;p4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pic>
        <p:nvPicPr>
          <p:cNvPr id="540" name="Google Shape;540;p49"/>
          <p:cNvPicPr preferRelativeResize="0"/>
          <p:nvPr/>
        </p:nvPicPr>
        <p:blipFill rotWithShape="1">
          <a:blip r:embed="rId3">
            <a:alphaModFix/>
          </a:blip>
          <a:srcRect b="0" l="0" r="11925" t="0"/>
          <a:stretch/>
        </p:blipFill>
        <p:spPr>
          <a:xfrm>
            <a:off x="668399" y="418800"/>
            <a:ext cx="10768627" cy="6877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50"/>
          <p:cNvPicPr preferRelativeResize="0"/>
          <p:nvPr/>
        </p:nvPicPr>
        <p:blipFill rotWithShape="1">
          <a:blip r:embed="rId3">
            <a:alphaModFix/>
          </a:blip>
          <a:srcRect b="0" l="0" r="0" t="0"/>
          <a:stretch/>
        </p:blipFill>
        <p:spPr>
          <a:xfrm>
            <a:off x="804300" y="452400"/>
            <a:ext cx="12107400" cy="6810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1"/>
          <p:cNvSpPr txBox="1"/>
          <p:nvPr/>
        </p:nvSpPr>
        <p:spPr>
          <a:xfrm>
            <a:off x="1225631" y="1405575"/>
            <a:ext cx="6456300" cy="49041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Clr>
                <a:srgbClr val="000000"/>
              </a:buClr>
              <a:buFont typeface="Arial"/>
              <a:buNone/>
            </a:pPr>
            <a:r>
              <a:rPr b="1" lang="en" sz="3600">
                <a:solidFill>
                  <a:srgbClr val="5F6368"/>
                </a:solidFill>
                <a:latin typeface="Google Sans"/>
                <a:ea typeface="Google Sans"/>
                <a:cs typeface="Google Sans"/>
                <a:sym typeface="Google Sans"/>
              </a:rPr>
              <a:t>A continuous cycle </a:t>
            </a:r>
            <a:br>
              <a:rPr b="1" lang="en" sz="3600">
                <a:solidFill>
                  <a:srgbClr val="5F6368"/>
                </a:solidFill>
                <a:latin typeface="Google Sans"/>
                <a:ea typeface="Google Sans"/>
                <a:cs typeface="Google Sans"/>
                <a:sym typeface="Google Sans"/>
              </a:rPr>
            </a:br>
            <a:r>
              <a:rPr b="1" lang="en" sz="3600">
                <a:solidFill>
                  <a:srgbClr val="5F6368"/>
                </a:solidFill>
                <a:latin typeface="Google Sans"/>
                <a:ea typeface="Google Sans"/>
                <a:cs typeface="Google Sans"/>
                <a:sym typeface="Google Sans"/>
              </a:rPr>
              <a:t>of expansion and reduction:</a:t>
            </a:r>
            <a:br>
              <a:rPr lang="en" sz="3600">
                <a:solidFill>
                  <a:srgbClr val="5F6368"/>
                </a:solidFill>
                <a:latin typeface="Google Sans"/>
                <a:ea typeface="Google Sans"/>
                <a:cs typeface="Google Sans"/>
                <a:sym typeface="Google Sans"/>
              </a:rPr>
            </a:br>
            <a:br>
              <a:rPr lang="en" sz="1800">
                <a:solidFill>
                  <a:srgbClr val="5F6368"/>
                </a:solidFill>
                <a:latin typeface="Google Sans"/>
                <a:ea typeface="Google Sans"/>
                <a:cs typeface="Google Sans"/>
                <a:sym typeface="Google Sans"/>
              </a:rPr>
            </a:br>
            <a:r>
              <a:rPr lang="en" sz="3600">
                <a:solidFill>
                  <a:srgbClr val="5F6368"/>
                </a:solidFill>
                <a:latin typeface="Google Sans"/>
                <a:ea typeface="Google Sans"/>
                <a:cs typeface="Google Sans"/>
                <a:sym typeface="Google Sans"/>
              </a:rPr>
              <a:t>In </a:t>
            </a:r>
            <a:r>
              <a:rPr b="1" lang="en" sz="3600">
                <a:solidFill>
                  <a:srgbClr val="4284F9"/>
                </a:solidFill>
                <a:latin typeface="Google Sans"/>
                <a:ea typeface="Google Sans"/>
                <a:cs typeface="Google Sans"/>
                <a:sym typeface="Google Sans"/>
              </a:rPr>
              <a:t>Exploration</a:t>
            </a:r>
            <a:r>
              <a:rPr b="1" lang="en" sz="3600">
                <a:solidFill>
                  <a:srgbClr val="5F6368"/>
                </a:solidFill>
                <a:latin typeface="Google Sans"/>
                <a:ea typeface="Google Sans"/>
                <a:cs typeface="Google Sans"/>
                <a:sym typeface="Google Sans"/>
              </a:rPr>
              <a:t> </a:t>
            </a:r>
            <a:r>
              <a:rPr lang="en" sz="3600">
                <a:solidFill>
                  <a:srgbClr val="5F6368"/>
                </a:solidFill>
                <a:latin typeface="Google Sans"/>
                <a:ea typeface="Google Sans"/>
                <a:cs typeface="Google Sans"/>
                <a:sym typeface="Google Sans"/>
              </a:rPr>
              <a:t>mode we </a:t>
            </a:r>
            <a:r>
              <a:rPr lang="en" sz="3600">
                <a:solidFill>
                  <a:srgbClr val="5F6368"/>
                </a:solidFill>
                <a:latin typeface="Google Sans"/>
                <a:ea typeface="Google Sans"/>
                <a:cs typeface="Google Sans"/>
                <a:sym typeface="Google Sans"/>
              </a:rPr>
              <a:t>expand our consideration set</a:t>
            </a:r>
            <a:endParaRPr sz="3600">
              <a:solidFill>
                <a:srgbClr val="5F6368"/>
              </a:solidFill>
              <a:latin typeface="Google Sans"/>
              <a:ea typeface="Google Sans"/>
              <a:cs typeface="Google Sans"/>
              <a:sym typeface="Google Sans"/>
            </a:endParaRPr>
          </a:p>
          <a:p>
            <a:pPr indent="0" lvl="0" marL="0" rtl="0" algn="l">
              <a:spcBef>
                <a:spcPts val="0"/>
              </a:spcBef>
              <a:spcAft>
                <a:spcPts val="0"/>
              </a:spcAft>
              <a:buClr>
                <a:srgbClr val="000000"/>
              </a:buClr>
              <a:buFont typeface="Arial"/>
              <a:buNone/>
            </a:pPr>
            <a:r>
              <a:t/>
            </a:r>
            <a:endParaRPr sz="3600">
              <a:solidFill>
                <a:srgbClr val="5F6368"/>
              </a:solidFill>
              <a:latin typeface="Google Sans"/>
              <a:ea typeface="Google Sans"/>
              <a:cs typeface="Google Sans"/>
              <a:sym typeface="Google Sans"/>
            </a:endParaRPr>
          </a:p>
          <a:p>
            <a:pPr indent="0" lvl="0" marL="0" rtl="0" algn="l">
              <a:spcBef>
                <a:spcPts val="0"/>
              </a:spcBef>
              <a:spcAft>
                <a:spcPts val="0"/>
              </a:spcAft>
              <a:buClr>
                <a:srgbClr val="000000"/>
              </a:buClr>
              <a:buFont typeface="Arial"/>
              <a:buNone/>
            </a:pPr>
            <a:r>
              <a:rPr lang="en" sz="3600">
                <a:solidFill>
                  <a:srgbClr val="5F6368"/>
                </a:solidFill>
                <a:latin typeface="Google Sans"/>
                <a:ea typeface="Google Sans"/>
                <a:cs typeface="Google Sans"/>
                <a:sym typeface="Google Sans"/>
              </a:rPr>
              <a:t>In </a:t>
            </a:r>
            <a:r>
              <a:rPr b="1" lang="en" sz="3600">
                <a:solidFill>
                  <a:srgbClr val="4284F9"/>
                </a:solidFill>
                <a:latin typeface="Google Sans"/>
                <a:ea typeface="Google Sans"/>
                <a:cs typeface="Google Sans"/>
                <a:sym typeface="Google Sans"/>
              </a:rPr>
              <a:t>Evaluation</a:t>
            </a:r>
            <a:r>
              <a:rPr b="1" lang="en" sz="3600">
                <a:solidFill>
                  <a:srgbClr val="5F6368"/>
                </a:solidFill>
                <a:latin typeface="Google Sans"/>
                <a:ea typeface="Google Sans"/>
                <a:cs typeface="Google Sans"/>
                <a:sym typeface="Google Sans"/>
              </a:rPr>
              <a:t> </a:t>
            </a:r>
            <a:r>
              <a:rPr lang="en" sz="3600">
                <a:solidFill>
                  <a:srgbClr val="5F6368"/>
                </a:solidFill>
                <a:latin typeface="Google Sans"/>
                <a:ea typeface="Google Sans"/>
                <a:cs typeface="Google Sans"/>
                <a:sym typeface="Google Sans"/>
              </a:rPr>
              <a:t>mode we narrow down our options</a:t>
            </a:r>
            <a:endParaRPr sz="3600">
              <a:solidFill>
                <a:srgbClr val="5F6368"/>
              </a:solidFill>
              <a:latin typeface="Google Sans"/>
              <a:ea typeface="Google Sans"/>
              <a:cs typeface="Google Sans"/>
              <a:sym typeface="Google Sans"/>
            </a:endParaRPr>
          </a:p>
        </p:txBody>
      </p:sp>
      <p:grpSp>
        <p:nvGrpSpPr>
          <p:cNvPr id="551" name="Google Shape;551;p51"/>
          <p:cNvGrpSpPr/>
          <p:nvPr/>
        </p:nvGrpSpPr>
        <p:grpSpPr>
          <a:xfrm>
            <a:off x="12475083" y="7205672"/>
            <a:ext cx="630737" cy="205514"/>
            <a:chOff x="0" y="0"/>
            <a:chExt cx="2077525" cy="676925"/>
          </a:xfrm>
        </p:grpSpPr>
        <p:sp>
          <p:nvSpPr>
            <p:cNvPr id="552" name="Google Shape;552;p5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53" name="Google Shape;553;p5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54" name="Google Shape;554;p5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55" name="Google Shape;555;p5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56" name="Google Shape;556;p5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57" name="Google Shape;557;p5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pic>
        <p:nvPicPr>
          <p:cNvPr id="558" name="Google Shape;558;p51"/>
          <p:cNvPicPr preferRelativeResize="0"/>
          <p:nvPr/>
        </p:nvPicPr>
        <p:blipFill rotWithShape="1">
          <a:blip r:embed="rId3">
            <a:alphaModFix/>
          </a:blip>
          <a:srcRect b="0" l="21030" r="22542" t="0"/>
          <a:stretch/>
        </p:blipFill>
        <p:spPr>
          <a:xfrm>
            <a:off x="7686675" y="1106750"/>
            <a:ext cx="5725949" cy="5708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p52"/>
          <p:cNvGrpSpPr/>
          <p:nvPr/>
        </p:nvGrpSpPr>
        <p:grpSpPr>
          <a:xfrm>
            <a:off x="12475083" y="7205672"/>
            <a:ext cx="630737" cy="205514"/>
            <a:chOff x="0" y="0"/>
            <a:chExt cx="2077525" cy="676925"/>
          </a:xfrm>
        </p:grpSpPr>
        <p:sp>
          <p:nvSpPr>
            <p:cNvPr id="564" name="Google Shape;564;p5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65" name="Google Shape;565;p5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66" name="Google Shape;566;p5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67" name="Google Shape;567;p5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68" name="Google Shape;568;p5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69" name="Google Shape;569;p5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570" name="Google Shape;570;p52"/>
          <p:cNvSpPr txBox="1"/>
          <p:nvPr/>
        </p:nvSpPr>
        <p:spPr>
          <a:xfrm>
            <a:off x="1175906" y="2752913"/>
            <a:ext cx="6291900" cy="23496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None/>
            </a:pPr>
            <a:r>
              <a:rPr b="1" lang="en" sz="3600">
                <a:solidFill>
                  <a:srgbClr val="5F6368"/>
                </a:solidFill>
                <a:latin typeface="Google Sans"/>
                <a:ea typeface="Google Sans"/>
                <a:cs typeface="Google Sans"/>
                <a:sym typeface="Google Sans"/>
              </a:rPr>
              <a:t>The role of</a:t>
            </a:r>
            <a:r>
              <a:rPr b="1" lang="en" sz="3600">
                <a:solidFill>
                  <a:srgbClr val="4284F9"/>
                </a:solidFill>
                <a:latin typeface="Google Sans"/>
                <a:ea typeface="Google Sans"/>
                <a:cs typeface="Google Sans"/>
                <a:sym typeface="Google Sans"/>
              </a:rPr>
              <a:t> Experience</a:t>
            </a:r>
            <a:r>
              <a:rPr b="1" lang="en" sz="3600">
                <a:solidFill>
                  <a:srgbClr val="5F6368"/>
                </a:solidFill>
                <a:latin typeface="Google Sans"/>
                <a:ea typeface="Google Sans"/>
                <a:cs typeface="Google Sans"/>
                <a:sym typeface="Google Sans"/>
              </a:rPr>
              <a:t>:</a:t>
            </a:r>
            <a:br>
              <a:rPr lang="en" sz="3600">
                <a:solidFill>
                  <a:srgbClr val="5F6368"/>
                </a:solidFill>
                <a:latin typeface="Google Sans"/>
                <a:ea typeface="Google Sans"/>
                <a:cs typeface="Google Sans"/>
                <a:sym typeface="Google Sans"/>
              </a:rPr>
            </a:br>
            <a:r>
              <a:rPr i="0" lang="en" sz="3600" u="none" cap="none" strike="noStrike">
                <a:solidFill>
                  <a:srgbClr val="5F6368"/>
                </a:solidFill>
                <a:latin typeface="Google Sans"/>
                <a:ea typeface="Google Sans"/>
                <a:cs typeface="Google Sans"/>
                <a:sym typeface="Google Sans"/>
              </a:rPr>
              <a:t>Experience feeds into</a:t>
            </a:r>
            <a:r>
              <a:rPr b="1" i="0" lang="en" sz="3600" u="none" cap="none" strike="noStrike">
                <a:solidFill>
                  <a:srgbClr val="5F6368"/>
                </a:solidFill>
                <a:latin typeface="Google Sans"/>
                <a:ea typeface="Google Sans"/>
                <a:cs typeface="Google Sans"/>
                <a:sym typeface="Google Sans"/>
              </a:rPr>
              <a:t> </a:t>
            </a:r>
            <a:r>
              <a:rPr b="1" lang="en" sz="3600">
                <a:solidFill>
                  <a:srgbClr val="5F6368"/>
                </a:solidFill>
                <a:latin typeface="Google Sans"/>
                <a:ea typeface="Google Sans"/>
                <a:cs typeface="Google Sans"/>
                <a:sym typeface="Google Sans"/>
              </a:rPr>
              <a:t>Exposure</a:t>
            </a:r>
            <a:r>
              <a:rPr b="1" i="0" lang="en" sz="3600" u="none" cap="none" strike="noStrike">
                <a:solidFill>
                  <a:srgbClr val="5F6368"/>
                </a:solidFill>
                <a:latin typeface="Google Sans"/>
                <a:ea typeface="Google Sans"/>
                <a:cs typeface="Google Sans"/>
                <a:sym typeface="Google Sans"/>
              </a:rPr>
              <a:t> </a:t>
            </a:r>
            <a:r>
              <a:rPr i="0" lang="en" sz="3600" u="none" cap="none" strike="noStrike">
                <a:solidFill>
                  <a:srgbClr val="5F6368"/>
                </a:solidFill>
                <a:latin typeface="Google Sans"/>
                <a:ea typeface="Google Sans"/>
                <a:cs typeface="Google Sans"/>
                <a:sym typeface="Google Sans"/>
              </a:rPr>
              <a:t>and influences subsequent journeys</a:t>
            </a:r>
            <a:r>
              <a:rPr b="1" i="0" lang="en" sz="3600" u="none" cap="none" strike="noStrike">
                <a:solidFill>
                  <a:srgbClr val="5F6368"/>
                </a:solidFill>
                <a:latin typeface="Google Sans"/>
                <a:ea typeface="Google Sans"/>
                <a:cs typeface="Google Sans"/>
                <a:sym typeface="Google Sans"/>
              </a:rPr>
              <a:t> </a:t>
            </a:r>
            <a:endParaRPr sz="3600">
              <a:solidFill>
                <a:srgbClr val="5F6368"/>
              </a:solidFill>
              <a:latin typeface="Google Sans"/>
              <a:ea typeface="Google Sans"/>
              <a:cs typeface="Google Sans"/>
              <a:sym typeface="Google Sans"/>
            </a:endParaRPr>
          </a:p>
        </p:txBody>
      </p:sp>
      <p:pic>
        <p:nvPicPr>
          <p:cNvPr id="571" name="Google Shape;571;p52"/>
          <p:cNvPicPr preferRelativeResize="0"/>
          <p:nvPr/>
        </p:nvPicPr>
        <p:blipFill rotWithShape="1">
          <a:blip r:embed="rId3">
            <a:alphaModFix/>
          </a:blip>
          <a:srcRect b="0" l="22553" r="23375" t="0"/>
          <a:stretch/>
        </p:blipFill>
        <p:spPr>
          <a:xfrm>
            <a:off x="7171090" y="597350"/>
            <a:ext cx="5983085" cy="6224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grpSp>
        <p:nvGrpSpPr>
          <p:cNvPr id="576" name="Google Shape;576;p53"/>
          <p:cNvGrpSpPr/>
          <p:nvPr/>
        </p:nvGrpSpPr>
        <p:grpSpPr>
          <a:xfrm>
            <a:off x="12475083" y="7205672"/>
            <a:ext cx="630737" cy="205514"/>
            <a:chOff x="0" y="0"/>
            <a:chExt cx="2077525" cy="676925"/>
          </a:xfrm>
        </p:grpSpPr>
        <p:sp>
          <p:nvSpPr>
            <p:cNvPr id="577" name="Google Shape;577;p5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78" name="Google Shape;578;p5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79" name="Google Shape;579;p5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80" name="Google Shape;580;p5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81" name="Google Shape;581;p5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82" name="Google Shape;582;p5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pic>
        <p:nvPicPr>
          <p:cNvPr id="583" name="Google Shape;583;p53"/>
          <p:cNvPicPr preferRelativeResize="0"/>
          <p:nvPr/>
        </p:nvPicPr>
        <p:blipFill rotWithShape="1">
          <a:blip r:embed="rId3">
            <a:alphaModFix/>
          </a:blip>
          <a:srcRect b="0" l="19604" r="18376" t="0"/>
          <a:stretch/>
        </p:blipFill>
        <p:spPr>
          <a:xfrm>
            <a:off x="2906134" y="306550"/>
            <a:ext cx="7943290" cy="7203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grpSp>
        <p:nvGrpSpPr>
          <p:cNvPr id="588" name="Google Shape;588;p54"/>
          <p:cNvGrpSpPr/>
          <p:nvPr/>
        </p:nvGrpSpPr>
        <p:grpSpPr>
          <a:xfrm>
            <a:off x="12475083" y="7205672"/>
            <a:ext cx="630737" cy="205514"/>
            <a:chOff x="0" y="0"/>
            <a:chExt cx="2077525" cy="676925"/>
          </a:xfrm>
        </p:grpSpPr>
        <p:sp>
          <p:nvSpPr>
            <p:cNvPr id="589" name="Google Shape;589;p5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90" name="Google Shape;590;p5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91" name="Google Shape;591;p5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92" name="Google Shape;592;p5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93" name="Google Shape;593;p5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94" name="Google Shape;594;p5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595" name="Google Shape;595;p54"/>
          <p:cNvSpPr/>
          <p:nvPr/>
        </p:nvSpPr>
        <p:spPr>
          <a:xfrm>
            <a:off x="2947241" y="1544718"/>
            <a:ext cx="9013500" cy="3816300"/>
          </a:xfrm>
          <a:prstGeom prst="rect">
            <a:avLst/>
          </a:prstGeom>
          <a:solidFill>
            <a:srgbClr val="E8F0FE"/>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cxnSp>
        <p:nvCxnSpPr>
          <p:cNvPr id="596" name="Google Shape;596;p54"/>
          <p:cNvCxnSpPr/>
          <p:nvPr/>
        </p:nvCxnSpPr>
        <p:spPr>
          <a:xfrm>
            <a:off x="3122960" y="1564374"/>
            <a:ext cx="9109500" cy="0"/>
          </a:xfrm>
          <a:prstGeom prst="straightConnector1">
            <a:avLst/>
          </a:prstGeom>
          <a:noFill/>
          <a:ln cap="flat" cmpd="sng" w="9525">
            <a:solidFill>
              <a:schemeClr val="dk2"/>
            </a:solidFill>
            <a:prstDash val="dash"/>
            <a:round/>
            <a:headEnd len="med" w="med" type="none"/>
            <a:tailEnd len="med" w="med" type="stealth"/>
          </a:ln>
          <a:effectLst>
            <a:outerShdw blurRad="628650" rotWithShape="0" algn="bl" dir="6660000" dist="762000">
              <a:srgbClr val="FFFFFF"/>
            </a:outerShdw>
          </a:effectLst>
        </p:spPr>
      </p:cxnSp>
      <p:cxnSp>
        <p:nvCxnSpPr>
          <p:cNvPr id="597" name="Google Shape;597;p54"/>
          <p:cNvCxnSpPr/>
          <p:nvPr/>
        </p:nvCxnSpPr>
        <p:spPr>
          <a:xfrm>
            <a:off x="3122960" y="5348019"/>
            <a:ext cx="8820600" cy="0"/>
          </a:xfrm>
          <a:prstGeom prst="straightConnector1">
            <a:avLst/>
          </a:prstGeom>
          <a:noFill/>
          <a:ln cap="flat" cmpd="sng" w="9525">
            <a:solidFill>
              <a:schemeClr val="dk2"/>
            </a:solidFill>
            <a:prstDash val="dash"/>
            <a:round/>
            <a:headEnd len="med" w="med" type="none"/>
            <a:tailEnd len="med" w="med" type="none"/>
          </a:ln>
          <a:effectLst>
            <a:outerShdw blurRad="628650" rotWithShape="0" algn="bl" dir="6660000" dist="762000">
              <a:srgbClr val="FFFFFF"/>
            </a:outerShdw>
          </a:effectLst>
        </p:spPr>
      </p:cxnSp>
      <p:sp>
        <p:nvSpPr>
          <p:cNvPr id="598" name="Google Shape;598;p54"/>
          <p:cNvSpPr txBox="1"/>
          <p:nvPr/>
        </p:nvSpPr>
        <p:spPr>
          <a:xfrm>
            <a:off x="4575824" y="859013"/>
            <a:ext cx="1827000" cy="4515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b="1" lang="en" sz="1800">
                <a:solidFill>
                  <a:schemeClr val="dk2"/>
                </a:solidFill>
                <a:latin typeface="Google Sans"/>
                <a:ea typeface="Google Sans"/>
                <a:cs typeface="Google Sans"/>
                <a:sym typeface="Google Sans"/>
              </a:rPr>
              <a:t>OFF-LIMITS</a:t>
            </a:r>
            <a:endParaRPr b="1" sz="1800">
              <a:solidFill>
                <a:schemeClr val="dk2"/>
              </a:solidFill>
              <a:latin typeface="Google Sans"/>
              <a:ea typeface="Google Sans"/>
              <a:cs typeface="Google Sans"/>
              <a:sym typeface="Google Sans"/>
            </a:endParaRPr>
          </a:p>
        </p:txBody>
      </p:sp>
      <p:sp>
        <p:nvSpPr>
          <p:cNvPr id="599" name="Google Shape;599;p54"/>
          <p:cNvSpPr txBox="1"/>
          <p:nvPr/>
        </p:nvSpPr>
        <p:spPr>
          <a:xfrm>
            <a:off x="7223839" y="757577"/>
            <a:ext cx="1428000" cy="4095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999999"/>
                </a:solidFill>
                <a:latin typeface="Roboto Medium"/>
                <a:ea typeface="Roboto Medium"/>
                <a:cs typeface="Roboto Medium"/>
                <a:sym typeface="Roboto Medium"/>
              </a:rPr>
              <a:t>Brand Strategy </a:t>
            </a:r>
            <a:endParaRPr sz="1500">
              <a:solidFill>
                <a:srgbClr val="999999"/>
              </a:solidFill>
              <a:latin typeface="Roboto Medium"/>
              <a:ea typeface="Roboto Medium"/>
              <a:cs typeface="Roboto Medium"/>
              <a:sym typeface="Roboto Medium"/>
            </a:endParaRPr>
          </a:p>
        </p:txBody>
      </p:sp>
      <p:sp>
        <p:nvSpPr>
          <p:cNvPr id="600" name="Google Shape;600;p54"/>
          <p:cNvSpPr txBox="1"/>
          <p:nvPr/>
        </p:nvSpPr>
        <p:spPr>
          <a:xfrm>
            <a:off x="4974487" y="3203610"/>
            <a:ext cx="1464300" cy="4515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b="1" lang="en" sz="1800">
                <a:solidFill>
                  <a:srgbClr val="5F6368"/>
                </a:solidFill>
                <a:latin typeface="Google Sans"/>
                <a:ea typeface="Google Sans"/>
                <a:cs typeface="Google Sans"/>
                <a:sym typeface="Google Sans"/>
              </a:rPr>
              <a:t>PLAYABLE</a:t>
            </a:r>
            <a:endParaRPr b="1" sz="1800">
              <a:solidFill>
                <a:srgbClr val="5F6368"/>
              </a:solidFill>
              <a:latin typeface="Google Sans"/>
              <a:ea typeface="Google Sans"/>
              <a:cs typeface="Google Sans"/>
              <a:sym typeface="Google Sans"/>
            </a:endParaRPr>
          </a:p>
        </p:txBody>
      </p:sp>
      <p:sp>
        <p:nvSpPr>
          <p:cNvPr id="601" name="Google Shape;601;p54"/>
          <p:cNvSpPr txBox="1"/>
          <p:nvPr/>
        </p:nvSpPr>
        <p:spPr>
          <a:xfrm>
            <a:off x="4308524" y="5584238"/>
            <a:ext cx="2094300" cy="4515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b="1" lang="en" sz="1800">
                <a:solidFill>
                  <a:schemeClr val="dk2"/>
                </a:solidFill>
                <a:latin typeface="Google Sans"/>
                <a:ea typeface="Google Sans"/>
                <a:cs typeface="Google Sans"/>
                <a:sym typeface="Google Sans"/>
              </a:rPr>
              <a:t>OFF-LIMITS</a:t>
            </a:r>
            <a:endParaRPr b="1" sz="1800">
              <a:solidFill>
                <a:schemeClr val="dk2"/>
              </a:solidFill>
              <a:latin typeface="Google Sans"/>
              <a:ea typeface="Google Sans"/>
              <a:cs typeface="Google Sans"/>
              <a:sym typeface="Google Sans"/>
            </a:endParaRPr>
          </a:p>
        </p:txBody>
      </p:sp>
      <p:cxnSp>
        <p:nvCxnSpPr>
          <p:cNvPr id="602" name="Google Shape;602;p54"/>
          <p:cNvCxnSpPr/>
          <p:nvPr/>
        </p:nvCxnSpPr>
        <p:spPr>
          <a:xfrm>
            <a:off x="6471635" y="817125"/>
            <a:ext cx="0" cy="610500"/>
          </a:xfrm>
          <a:prstGeom prst="straightConnector1">
            <a:avLst/>
          </a:prstGeom>
          <a:noFill/>
          <a:ln cap="flat" cmpd="sng" w="28575">
            <a:solidFill>
              <a:schemeClr val="dk2"/>
            </a:solidFill>
            <a:prstDash val="solid"/>
            <a:round/>
            <a:headEnd len="med" w="med" type="none"/>
            <a:tailEnd len="med" w="med" type="none"/>
          </a:ln>
        </p:spPr>
      </p:cxnSp>
      <p:cxnSp>
        <p:nvCxnSpPr>
          <p:cNvPr id="603" name="Google Shape;603;p54"/>
          <p:cNvCxnSpPr/>
          <p:nvPr/>
        </p:nvCxnSpPr>
        <p:spPr>
          <a:xfrm>
            <a:off x="6471635" y="1897444"/>
            <a:ext cx="0" cy="3202200"/>
          </a:xfrm>
          <a:prstGeom prst="straightConnector1">
            <a:avLst/>
          </a:prstGeom>
          <a:noFill/>
          <a:ln cap="flat" cmpd="sng" w="28575">
            <a:solidFill>
              <a:srgbClr val="4284F9"/>
            </a:solidFill>
            <a:prstDash val="solid"/>
            <a:round/>
            <a:headEnd len="med" w="med" type="none"/>
            <a:tailEnd len="med" w="med" type="none"/>
          </a:ln>
        </p:spPr>
      </p:cxnSp>
      <p:cxnSp>
        <p:nvCxnSpPr>
          <p:cNvPr id="604" name="Google Shape;604;p54"/>
          <p:cNvCxnSpPr/>
          <p:nvPr/>
        </p:nvCxnSpPr>
        <p:spPr>
          <a:xfrm>
            <a:off x="6471635" y="5504382"/>
            <a:ext cx="0" cy="610500"/>
          </a:xfrm>
          <a:prstGeom prst="straightConnector1">
            <a:avLst/>
          </a:prstGeom>
          <a:noFill/>
          <a:ln cap="flat" cmpd="sng" w="28575">
            <a:solidFill>
              <a:schemeClr val="dk2"/>
            </a:solidFill>
            <a:prstDash val="solid"/>
            <a:round/>
            <a:headEnd len="med" w="med" type="none"/>
            <a:tailEnd len="med" w="med" type="none"/>
          </a:ln>
        </p:spPr>
      </p:cxnSp>
      <p:sp>
        <p:nvSpPr>
          <p:cNvPr id="605" name="Google Shape;605;p54"/>
          <p:cNvSpPr txBox="1"/>
          <p:nvPr/>
        </p:nvSpPr>
        <p:spPr>
          <a:xfrm>
            <a:off x="7282433" y="5545386"/>
            <a:ext cx="1428000" cy="4095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999999"/>
                </a:solidFill>
                <a:latin typeface="Roboto Medium"/>
                <a:ea typeface="Roboto Medium"/>
                <a:cs typeface="Roboto Medium"/>
                <a:sym typeface="Roboto Medium"/>
              </a:rPr>
              <a:t>Pricing strategy</a:t>
            </a:r>
            <a:endParaRPr sz="1500">
              <a:solidFill>
                <a:srgbClr val="999999"/>
              </a:solidFill>
              <a:latin typeface="Roboto Medium"/>
              <a:ea typeface="Roboto Medium"/>
              <a:cs typeface="Roboto Medium"/>
              <a:sym typeface="Roboto Medium"/>
            </a:endParaRPr>
          </a:p>
        </p:txBody>
      </p:sp>
      <p:sp>
        <p:nvSpPr>
          <p:cNvPr id="606" name="Google Shape;606;p54"/>
          <p:cNvSpPr txBox="1"/>
          <p:nvPr/>
        </p:nvSpPr>
        <p:spPr>
          <a:xfrm>
            <a:off x="7236859" y="2349174"/>
            <a:ext cx="1378500" cy="4095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Category</a:t>
            </a:r>
            <a:endParaRPr sz="1500">
              <a:solidFill>
                <a:srgbClr val="434343"/>
              </a:solidFill>
              <a:latin typeface="Roboto Medium"/>
              <a:ea typeface="Roboto Medium"/>
              <a:cs typeface="Roboto Medium"/>
              <a:sym typeface="Roboto Medium"/>
            </a:endParaRPr>
          </a:p>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Heuristics</a:t>
            </a:r>
            <a:endParaRPr sz="1500">
              <a:solidFill>
                <a:srgbClr val="434343"/>
              </a:solidFill>
              <a:latin typeface="Roboto Medium"/>
              <a:ea typeface="Roboto Medium"/>
              <a:cs typeface="Roboto Medium"/>
              <a:sym typeface="Roboto Medium"/>
            </a:endParaRPr>
          </a:p>
        </p:txBody>
      </p:sp>
      <p:sp>
        <p:nvSpPr>
          <p:cNvPr id="607" name="Google Shape;607;p54"/>
          <p:cNvSpPr txBox="1"/>
          <p:nvPr/>
        </p:nvSpPr>
        <p:spPr>
          <a:xfrm>
            <a:off x="9161218" y="2342137"/>
            <a:ext cx="1075500" cy="4095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Authority Bias</a:t>
            </a:r>
            <a:endParaRPr sz="1500">
              <a:solidFill>
                <a:srgbClr val="434343"/>
              </a:solidFill>
              <a:latin typeface="Roboto Medium"/>
              <a:ea typeface="Roboto Medium"/>
              <a:cs typeface="Roboto Medium"/>
              <a:sym typeface="Roboto Medium"/>
            </a:endParaRPr>
          </a:p>
        </p:txBody>
      </p:sp>
      <p:sp>
        <p:nvSpPr>
          <p:cNvPr id="608" name="Google Shape;608;p54"/>
          <p:cNvSpPr txBox="1"/>
          <p:nvPr/>
        </p:nvSpPr>
        <p:spPr>
          <a:xfrm>
            <a:off x="7213630" y="4171780"/>
            <a:ext cx="1131600" cy="4095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Social Norms</a:t>
            </a:r>
            <a:endParaRPr sz="1500">
              <a:solidFill>
                <a:srgbClr val="434343"/>
              </a:solidFill>
              <a:latin typeface="Roboto Medium"/>
              <a:ea typeface="Roboto Medium"/>
              <a:cs typeface="Roboto Medium"/>
              <a:sym typeface="Roboto Medium"/>
            </a:endParaRPr>
          </a:p>
        </p:txBody>
      </p:sp>
      <p:sp>
        <p:nvSpPr>
          <p:cNvPr id="609" name="Google Shape;609;p54"/>
          <p:cNvSpPr txBox="1"/>
          <p:nvPr/>
        </p:nvSpPr>
        <p:spPr>
          <a:xfrm>
            <a:off x="9161211" y="4160888"/>
            <a:ext cx="971700" cy="4095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Power of Now</a:t>
            </a:r>
            <a:endParaRPr sz="1500">
              <a:solidFill>
                <a:srgbClr val="434343"/>
              </a:solidFill>
              <a:latin typeface="Roboto Medium"/>
              <a:ea typeface="Roboto Medium"/>
              <a:cs typeface="Roboto Medium"/>
              <a:sym typeface="Roboto Medium"/>
            </a:endParaRPr>
          </a:p>
        </p:txBody>
      </p:sp>
      <p:sp>
        <p:nvSpPr>
          <p:cNvPr id="610" name="Google Shape;610;p54"/>
          <p:cNvSpPr txBox="1"/>
          <p:nvPr/>
        </p:nvSpPr>
        <p:spPr>
          <a:xfrm>
            <a:off x="7200572" y="3225158"/>
            <a:ext cx="1075500" cy="4095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Scarcity Bias</a:t>
            </a:r>
            <a:endParaRPr sz="1500">
              <a:solidFill>
                <a:srgbClr val="434343"/>
              </a:solidFill>
              <a:latin typeface="Roboto Medium"/>
              <a:ea typeface="Roboto Medium"/>
              <a:cs typeface="Roboto Medium"/>
              <a:sym typeface="Roboto Medium"/>
            </a:endParaRPr>
          </a:p>
        </p:txBody>
      </p:sp>
      <p:sp>
        <p:nvSpPr>
          <p:cNvPr id="611" name="Google Shape;611;p54"/>
          <p:cNvSpPr txBox="1"/>
          <p:nvPr/>
        </p:nvSpPr>
        <p:spPr>
          <a:xfrm>
            <a:off x="9158665" y="3213450"/>
            <a:ext cx="971700" cy="4095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Roboto Medium"/>
                <a:ea typeface="Roboto Medium"/>
                <a:cs typeface="Roboto Medium"/>
                <a:sym typeface="Roboto Medium"/>
              </a:rPr>
              <a:t>Power of Free</a:t>
            </a:r>
            <a:endParaRPr sz="1500">
              <a:solidFill>
                <a:srgbClr val="434343"/>
              </a:solidFill>
              <a:latin typeface="Roboto Medium"/>
              <a:ea typeface="Roboto Medium"/>
              <a:cs typeface="Roboto Medium"/>
              <a:sym typeface="Roboto Medium"/>
            </a:endParaRPr>
          </a:p>
        </p:txBody>
      </p:sp>
      <p:sp>
        <p:nvSpPr>
          <p:cNvPr id="612" name="Google Shape;612;p54"/>
          <p:cNvSpPr/>
          <p:nvPr/>
        </p:nvSpPr>
        <p:spPr>
          <a:xfrm>
            <a:off x="8625769" y="2360029"/>
            <a:ext cx="301646" cy="409640"/>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rgbClr val="4285F4"/>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613" name="Google Shape;613;p54"/>
          <p:cNvSpPr/>
          <p:nvPr/>
        </p:nvSpPr>
        <p:spPr>
          <a:xfrm>
            <a:off x="6673167" y="891251"/>
            <a:ext cx="505715" cy="404601"/>
          </a:xfrm>
          <a:custGeom>
            <a:rect b="b" l="l" r="r" t="t"/>
            <a:pathLst>
              <a:path extrusionOk="0" h="14089" w="17610">
                <a:moveTo>
                  <a:pt x="15145" y="1"/>
                </a:moveTo>
                <a:lnTo>
                  <a:pt x="12327" y="2114"/>
                </a:lnTo>
                <a:lnTo>
                  <a:pt x="13384" y="3523"/>
                </a:lnTo>
                <a:lnTo>
                  <a:pt x="16201" y="1409"/>
                </a:lnTo>
                <a:lnTo>
                  <a:pt x="15145" y="1"/>
                </a:lnTo>
                <a:close/>
                <a:moveTo>
                  <a:pt x="14088" y="6199"/>
                </a:moveTo>
                <a:lnTo>
                  <a:pt x="14088" y="7960"/>
                </a:lnTo>
                <a:lnTo>
                  <a:pt x="17610" y="7960"/>
                </a:lnTo>
                <a:lnTo>
                  <a:pt x="17610" y="6199"/>
                </a:lnTo>
                <a:close/>
                <a:moveTo>
                  <a:pt x="8805" y="4156"/>
                </a:moveTo>
                <a:lnTo>
                  <a:pt x="8805" y="9932"/>
                </a:lnTo>
                <a:lnTo>
                  <a:pt x="6199" y="8242"/>
                </a:lnTo>
                <a:lnTo>
                  <a:pt x="5777" y="7960"/>
                </a:lnTo>
                <a:lnTo>
                  <a:pt x="1762" y="7960"/>
                </a:lnTo>
                <a:lnTo>
                  <a:pt x="1762" y="6199"/>
                </a:lnTo>
                <a:lnTo>
                  <a:pt x="5777" y="6199"/>
                </a:lnTo>
                <a:lnTo>
                  <a:pt x="6199" y="5917"/>
                </a:lnTo>
                <a:lnTo>
                  <a:pt x="8805" y="4156"/>
                </a:lnTo>
                <a:close/>
                <a:moveTo>
                  <a:pt x="10566" y="916"/>
                </a:moveTo>
                <a:lnTo>
                  <a:pt x="5283" y="4438"/>
                </a:lnTo>
                <a:lnTo>
                  <a:pt x="1762" y="4438"/>
                </a:lnTo>
                <a:cubicBezTo>
                  <a:pt x="776" y="4438"/>
                  <a:pt x="1" y="5213"/>
                  <a:pt x="1" y="6199"/>
                </a:cubicBezTo>
                <a:lnTo>
                  <a:pt x="1" y="7960"/>
                </a:lnTo>
                <a:cubicBezTo>
                  <a:pt x="1" y="8876"/>
                  <a:pt x="776" y="9721"/>
                  <a:pt x="1762" y="9721"/>
                </a:cubicBezTo>
                <a:lnTo>
                  <a:pt x="2607" y="9721"/>
                </a:lnTo>
                <a:lnTo>
                  <a:pt x="2607" y="13243"/>
                </a:lnTo>
                <a:lnTo>
                  <a:pt x="4368" y="13243"/>
                </a:lnTo>
                <a:lnTo>
                  <a:pt x="4368" y="9721"/>
                </a:lnTo>
                <a:lnTo>
                  <a:pt x="5283" y="9721"/>
                </a:lnTo>
                <a:lnTo>
                  <a:pt x="10566" y="13243"/>
                </a:lnTo>
                <a:lnTo>
                  <a:pt x="10566" y="10003"/>
                </a:lnTo>
                <a:cubicBezTo>
                  <a:pt x="11341" y="9228"/>
                  <a:pt x="11834" y="8171"/>
                  <a:pt x="11834" y="7044"/>
                </a:cubicBezTo>
                <a:cubicBezTo>
                  <a:pt x="11834" y="5917"/>
                  <a:pt x="11341" y="4861"/>
                  <a:pt x="10566" y="4086"/>
                </a:cubicBezTo>
                <a:lnTo>
                  <a:pt x="10566" y="916"/>
                </a:lnTo>
                <a:close/>
                <a:moveTo>
                  <a:pt x="13384" y="10566"/>
                </a:moveTo>
                <a:lnTo>
                  <a:pt x="12327" y="11975"/>
                </a:lnTo>
                <a:lnTo>
                  <a:pt x="15145" y="14088"/>
                </a:lnTo>
                <a:lnTo>
                  <a:pt x="16201" y="12679"/>
                </a:lnTo>
                <a:lnTo>
                  <a:pt x="13384" y="10566"/>
                </a:lnTo>
                <a:close/>
              </a:path>
            </a:pathLst>
          </a:custGeom>
          <a:solidFill>
            <a:schemeClr val="dk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14" name="Google Shape;614;p54"/>
          <p:cNvSpPr/>
          <p:nvPr/>
        </p:nvSpPr>
        <p:spPr>
          <a:xfrm>
            <a:off x="6706963" y="5657438"/>
            <a:ext cx="438092" cy="421375"/>
          </a:xfrm>
          <a:custGeom>
            <a:rect b="b" l="l" r="r" t="t"/>
            <a:pathLst>
              <a:path extrusionOk="0" h="1448" w="1506">
                <a:moveTo>
                  <a:pt x="712" y="218"/>
                </a:moveTo>
                <a:lnTo>
                  <a:pt x="712" y="354"/>
                </a:lnTo>
                <a:cubicBezTo>
                  <a:pt x="693" y="358"/>
                  <a:pt x="675" y="364"/>
                  <a:pt x="657" y="372"/>
                </a:cubicBezTo>
                <a:cubicBezTo>
                  <a:pt x="622" y="388"/>
                  <a:pt x="594" y="414"/>
                  <a:pt x="573" y="446"/>
                </a:cubicBezTo>
                <a:cubicBezTo>
                  <a:pt x="554" y="477"/>
                  <a:pt x="544" y="513"/>
                  <a:pt x="544" y="550"/>
                </a:cubicBezTo>
                <a:cubicBezTo>
                  <a:pt x="543" y="597"/>
                  <a:pt x="561" y="642"/>
                  <a:pt x="594" y="675"/>
                </a:cubicBezTo>
                <a:cubicBezTo>
                  <a:pt x="628" y="709"/>
                  <a:pt x="669" y="734"/>
                  <a:pt x="714" y="750"/>
                </a:cubicBezTo>
                <a:lnTo>
                  <a:pt x="758" y="766"/>
                </a:lnTo>
                <a:cubicBezTo>
                  <a:pt x="811" y="786"/>
                  <a:pt x="847" y="803"/>
                  <a:pt x="868" y="820"/>
                </a:cubicBezTo>
                <a:cubicBezTo>
                  <a:pt x="889" y="837"/>
                  <a:pt x="900" y="861"/>
                  <a:pt x="899" y="887"/>
                </a:cubicBezTo>
                <a:cubicBezTo>
                  <a:pt x="900" y="912"/>
                  <a:pt x="888" y="937"/>
                  <a:pt x="867" y="951"/>
                </a:cubicBezTo>
                <a:cubicBezTo>
                  <a:pt x="845" y="966"/>
                  <a:pt x="819" y="973"/>
                  <a:pt x="793" y="973"/>
                </a:cubicBezTo>
                <a:cubicBezTo>
                  <a:pt x="792" y="973"/>
                  <a:pt x="790" y="973"/>
                  <a:pt x="788" y="973"/>
                </a:cubicBezTo>
                <a:cubicBezTo>
                  <a:pt x="787" y="973"/>
                  <a:pt x="785" y="973"/>
                  <a:pt x="784" y="973"/>
                </a:cubicBezTo>
                <a:cubicBezTo>
                  <a:pt x="751" y="973"/>
                  <a:pt x="720" y="961"/>
                  <a:pt x="696" y="939"/>
                </a:cubicBezTo>
                <a:cubicBezTo>
                  <a:pt x="671" y="914"/>
                  <a:pt x="653" y="882"/>
                  <a:pt x="644" y="846"/>
                </a:cubicBezTo>
                <a:lnTo>
                  <a:pt x="515" y="898"/>
                </a:lnTo>
                <a:cubicBezTo>
                  <a:pt x="532" y="959"/>
                  <a:pt x="568" y="1011"/>
                  <a:pt x="618" y="1050"/>
                </a:cubicBezTo>
                <a:cubicBezTo>
                  <a:pt x="646" y="1070"/>
                  <a:pt x="677" y="1084"/>
                  <a:pt x="711" y="1093"/>
                </a:cubicBezTo>
                <a:lnTo>
                  <a:pt x="711" y="1231"/>
                </a:lnTo>
                <a:lnTo>
                  <a:pt x="854" y="1231"/>
                </a:lnTo>
                <a:lnTo>
                  <a:pt x="854" y="1094"/>
                </a:lnTo>
                <a:cubicBezTo>
                  <a:pt x="872" y="1091"/>
                  <a:pt x="888" y="1085"/>
                  <a:pt x="903" y="1078"/>
                </a:cubicBezTo>
                <a:cubicBezTo>
                  <a:pt x="941" y="1063"/>
                  <a:pt x="974" y="1037"/>
                  <a:pt x="997" y="1006"/>
                </a:cubicBezTo>
                <a:cubicBezTo>
                  <a:pt x="1022" y="970"/>
                  <a:pt x="1035" y="928"/>
                  <a:pt x="1033" y="885"/>
                </a:cubicBezTo>
                <a:cubicBezTo>
                  <a:pt x="1036" y="834"/>
                  <a:pt x="1018" y="785"/>
                  <a:pt x="983" y="747"/>
                </a:cubicBezTo>
                <a:cubicBezTo>
                  <a:pt x="950" y="710"/>
                  <a:pt x="901" y="683"/>
                  <a:pt x="841" y="661"/>
                </a:cubicBezTo>
                <a:lnTo>
                  <a:pt x="794" y="646"/>
                </a:lnTo>
                <a:cubicBezTo>
                  <a:pt x="762" y="636"/>
                  <a:pt x="731" y="621"/>
                  <a:pt x="704" y="601"/>
                </a:cubicBezTo>
                <a:cubicBezTo>
                  <a:pt x="687" y="588"/>
                  <a:pt x="677" y="569"/>
                  <a:pt x="677" y="547"/>
                </a:cubicBezTo>
                <a:cubicBezTo>
                  <a:pt x="676" y="525"/>
                  <a:pt x="687" y="504"/>
                  <a:pt x="706" y="492"/>
                </a:cubicBezTo>
                <a:cubicBezTo>
                  <a:pt x="726" y="478"/>
                  <a:pt x="750" y="471"/>
                  <a:pt x="775" y="471"/>
                </a:cubicBezTo>
                <a:cubicBezTo>
                  <a:pt x="776" y="471"/>
                  <a:pt x="778" y="471"/>
                  <a:pt x="780" y="471"/>
                </a:cubicBezTo>
                <a:cubicBezTo>
                  <a:pt x="781" y="471"/>
                  <a:pt x="783" y="471"/>
                  <a:pt x="784" y="471"/>
                </a:cubicBezTo>
                <a:cubicBezTo>
                  <a:pt x="809" y="471"/>
                  <a:pt x="832" y="479"/>
                  <a:pt x="852" y="493"/>
                </a:cubicBezTo>
                <a:cubicBezTo>
                  <a:pt x="870" y="508"/>
                  <a:pt x="885" y="528"/>
                  <a:pt x="891" y="550"/>
                </a:cubicBezTo>
                <a:lnTo>
                  <a:pt x="1013" y="499"/>
                </a:lnTo>
                <a:cubicBezTo>
                  <a:pt x="997" y="456"/>
                  <a:pt x="970" y="420"/>
                  <a:pt x="934" y="391"/>
                </a:cubicBezTo>
                <a:cubicBezTo>
                  <a:pt x="911" y="374"/>
                  <a:pt x="885" y="361"/>
                  <a:pt x="856" y="355"/>
                </a:cubicBezTo>
                <a:lnTo>
                  <a:pt x="856" y="218"/>
                </a:lnTo>
                <a:close/>
                <a:moveTo>
                  <a:pt x="781" y="145"/>
                </a:moveTo>
                <a:cubicBezTo>
                  <a:pt x="856" y="145"/>
                  <a:pt x="931" y="160"/>
                  <a:pt x="1003" y="190"/>
                </a:cubicBezTo>
                <a:cubicBezTo>
                  <a:pt x="1219" y="279"/>
                  <a:pt x="1361" y="490"/>
                  <a:pt x="1361" y="725"/>
                </a:cubicBezTo>
                <a:cubicBezTo>
                  <a:pt x="1360" y="1045"/>
                  <a:pt x="1101" y="1303"/>
                  <a:pt x="782" y="1304"/>
                </a:cubicBezTo>
                <a:cubicBezTo>
                  <a:pt x="547" y="1304"/>
                  <a:pt x="336" y="1162"/>
                  <a:pt x="247" y="946"/>
                </a:cubicBezTo>
                <a:cubicBezTo>
                  <a:pt x="157" y="730"/>
                  <a:pt x="206" y="480"/>
                  <a:pt x="372" y="315"/>
                </a:cubicBezTo>
                <a:cubicBezTo>
                  <a:pt x="482" y="204"/>
                  <a:pt x="630" y="145"/>
                  <a:pt x="781" y="145"/>
                </a:cubicBezTo>
                <a:close/>
                <a:moveTo>
                  <a:pt x="782" y="0"/>
                </a:moveTo>
                <a:lnTo>
                  <a:pt x="782" y="1"/>
                </a:lnTo>
                <a:cubicBezTo>
                  <a:pt x="489" y="1"/>
                  <a:pt x="225" y="177"/>
                  <a:pt x="113" y="448"/>
                </a:cubicBezTo>
                <a:cubicBezTo>
                  <a:pt x="1" y="718"/>
                  <a:pt x="62" y="1029"/>
                  <a:pt x="270" y="1236"/>
                </a:cubicBezTo>
                <a:cubicBezTo>
                  <a:pt x="408" y="1375"/>
                  <a:pt x="593" y="1448"/>
                  <a:pt x="781" y="1448"/>
                </a:cubicBezTo>
                <a:cubicBezTo>
                  <a:pt x="875" y="1448"/>
                  <a:pt x="969" y="1430"/>
                  <a:pt x="1059" y="1393"/>
                </a:cubicBezTo>
                <a:cubicBezTo>
                  <a:pt x="1329" y="1282"/>
                  <a:pt x="1505" y="1017"/>
                  <a:pt x="1505" y="725"/>
                </a:cubicBezTo>
                <a:cubicBezTo>
                  <a:pt x="1505" y="324"/>
                  <a:pt x="1181" y="0"/>
                  <a:pt x="782" y="0"/>
                </a:cubicBezTo>
                <a:close/>
              </a:path>
            </a:pathLst>
          </a:custGeom>
          <a:solidFill>
            <a:schemeClr val="dk2"/>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grpSp>
        <p:nvGrpSpPr>
          <p:cNvPr id="615" name="Google Shape;615;p54"/>
          <p:cNvGrpSpPr/>
          <p:nvPr/>
        </p:nvGrpSpPr>
        <p:grpSpPr>
          <a:xfrm>
            <a:off x="8584101" y="4131184"/>
            <a:ext cx="384595" cy="468404"/>
            <a:chOff x="841375" y="2717800"/>
            <a:chExt cx="1232675" cy="1501775"/>
          </a:xfrm>
        </p:grpSpPr>
        <p:sp>
          <p:nvSpPr>
            <p:cNvPr id="616" name="Google Shape;616;p54"/>
            <p:cNvSpPr/>
            <p:nvPr/>
          </p:nvSpPr>
          <p:spPr>
            <a:xfrm>
              <a:off x="1301550" y="4067525"/>
              <a:ext cx="308200" cy="152050"/>
            </a:xfrm>
            <a:custGeom>
              <a:rect b="b" l="l" r="r" t="t"/>
              <a:pathLst>
                <a:path extrusionOk="0" h="6082" w="12328">
                  <a:moveTo>
                    <a:pt x="1" y="1"/>
                  </a:moveTo>
                  <a:cubicBezTo>
                    <a:pt x="1" y="3288"/>
                    <a:pt x="2795" y="6082"/>
                    <a:pt x="6246" y="6082"/>
                  </a:cubicBezTo>
                  <a:cubicBezTo>
                    <a:pt x="9533" y="6082"/>
                    <a:pt x="12327" y="3288"/>
                    <a:pt x="12327" y="1"/>
                  </a:cubicBez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17" name="Google Shape;617;p54"/>
            <p:cNvSpPr/>
            <p:nvPr/>
          </p:nvSpPr>
          <p:spPr>
            <a:xfrm>
              <a:off x="841375" y="2717800"/>
              <a:ext cx="1232675" cy="1271700"/>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618" name="Google Shape;618;p54"/>
          <p:cNvSpPr/>
          <p:nvPr/>
        </p:nvSpPr>
        <p:spPr>
          <a:xfrm>
            <a:off x="6673164" y="4120244"/>
            <a:ext cx="460855" cy="512707"/>
          </a:xfrm>
          <a:custGeom>
            <a:rect b="b" l="l" r="r" t="t"/>
            <a:pathLst>
              <a:path extrusionOk="0" h="1449" w="1303">
                <a:moveTo>
                  <a:pt x="0" y="580"/>
                </a:moveTo>
                <a:lnTo>
                  <a:pt x="0" y="869"/>
                </a:lnTo>
                <a:lnTo>
                  <a:pt x="144" y="869"/>
                </a:lnTo>
                <a:lnTo>
                  <a:pt x="144" y="580"/>
                </a:lnTo>
                <a:close/>
                <a:moveTo>
                  <a:pt x="1158" y="580"/>
                </a:moveTo>
                <a:lnTo>
                  <a:pt x="1158" y="869"/>
                </a:lnTo>
                <a:lnTo>
                  <a:pt x="1303" y="869"/>
                </a:lnTo>
                <a:lnTo>
                  <a:pt x="1303" y="580"/>
                </a:lnTo>
                <a:close/>
                <a:moveTo>
                  <a:pt x="869" y="290"/>
                </a:moveTo>
                <a:lnTo>
                  <a:pt x="869" y="1158"/>
                </a:lnTo>
                <a:lnTo>
                  <a:pt x="1013" y="1158"/>
                </a:lnTo>
                <a:lnTo>
                  <a:pt x="1013" y="290"/>
                </a:lnTo>
                <a:close/>
                <a:moveTo>
                  <a:pt x="290" y="290"/>
                </a:moveTo>
                <a:lnTo>
                  <a:pt x="290" y="1159"/>
                </a:lnTo>
                <a:lnTo>
                  <a:pt x="435" y="1159"/>
                </a:lnTo>
                <a:lnTo>
                  <a:pt x="435" y="290"/>
                </a:lnTo>
                <a:close/>
                <a:moveTo>
                  <a:pt x="579" y="1"/>
                </a:moveTo>
                <a:lnTo>
                  <a:pt x="579" y="1449"/>
                </a:lnTo>
                <a:lnTo>
                  <a:pt x="724" y="1449"/>
                </a:lnTo>
                <a:lnTo>
                  <a:pt x="724" y="1"/>
                </a:lnTo>
                <a:close/>
              </a:path>
            </a:pathLst>
          </a:custGeom>
          <a:solidFill>
            <a:srgbClr val="4284F9"/>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619" name="Google Shape;619;p54"/>
          <p:cNvSpPr/>
          <p:nvPr/>
        </p:nvSpPr>
        <p:spPr>
          <a:xfrm>
            <a:off x="8533490" y="3129090"/>
            <a:ext cx="491000" cy="516431"/>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20" name="Google Shape;620;p54"/>
          <p:cNvSpPr/>
          <p:nvPr/>
        </p:nvSpPr>
        <p:spPr>
          <a:xfrm rot="5400000">
            <a:off x="6706877" y="2334799"/>
            <a:ext cx="438300" cy="438392"/>
          </a:xfrm>
          <a:custGeom>
            <a:rect b="b" l="l" r="r" t="t"/>
            <a:pathLst>
              <a:path extrusionOk="0" h="1304" w="1303">
                <a:moveTo>
                  <a:pt x="651" y="472"/>
                </a:moveTo>
                <a:cubicBezTo>
                  <a:pt x="751" y="472"/>
                  <a:pt x="832" y="553"/>
                  <a:pt x="833" y="652"/>
                </a:cubicBezTo>
                <a:cubicBezTo>
                  <a:pt x="833" y="761"/>
                  <a:pt x="744" y="834"/>
                  <a:pt x="650" y="834"/>
                </a:cubicBezTo>
                <a:cubicBezTo>
                  <a:pt x="606" y="834"/>
                  <a:pt x="560" y="817"/>
                  <a:pt x="523" y="780"/>
                </a:cubicBezTo>
                <a:cubicBezTo>
                  <a:pt x="409" y="666"/>
                  <a:pt x="490" y="472"/>
                  <a:pt x="651" y="472"/>
                </a:cubicBezTo>
                <a:close/>
                <a:moveTo>
                  <a:pt x="535" y="218"/>
                </a:moveTo>
                <a:cubicBezTo>
                  <a:pt x="527" y="218"/>
                  <a:pt x="519" y="220"/>
                  <a:pt x="512" y="224"/>
                </a:cubicBezTo>
                <a:lnTo>
                  <a:pt x="349" y="318"/>
                </a:lnTo>
                <a:cubicBezTo>
                  <a:pt x="336" y="326"/>
                  <a:pt x="327" y="341"/>
                  <a:pt x="327" y="356"/>
                </a:cubicBezTo>
                <a:cubicBezTo>
                  <a:pt x="327" y="362"/>
                  <a:pt x="328" y="367"/>
                  <a:pt x="331" y="372"/>
                </a:cubicBezTo>
                <a:lnTo>
                  <a:pt x="372" y="477"/>
                </a:lnTo>
                <a:lnTo>
                  <a:pt x="360" y="498"/>
                </a:lnTo>
                <a:lnTo>
                  <a:pt x="249" y="516"/>
                </a:lnTo>
                <a:cubicBezTo>
                  <a:pt x="228" y="519"/>
                  <a:pt x="211" y="537"/>
                  <a:pt x="211" y="559"/>
                </a:cubicBezTo>
                <a:lnTo>
                  <a:pt x="211" y="747"/>
                </a:lnTo>
                <a:cubicBezTo>
                  <a:pt x="211" y="769"/>
                  <a:pt x="228" y="787"/>
                  <a:pt x="249" y="791"/>
                </a:cubicBezTo>
                <a:lnTo>
                  <a:pt x="360" y="807"/>
                </a:lnTo>
                <a:cubicBezTo>
                  <a:pt x="362" y="810"/>
                  <a:pt x="363" y="815"/>
                  <a:pt x="365" y="818"/>
                </a:cubicBezTo>
                <a:cubicBezTo>
                  <a:pt x="367" y="822"/>
                  <a:pt x="369" y="825"/>
                  <a:pt x="372" y="828"/>
                </a:cubicBezTo>
                <a:lnTo>
                  <a:pt x="331" y="933"/>
                </a:lnTo>
                <a:cubicBezTo>
                  <a:pt x="328" y="937"/>
                  <a:pt x="327" y="944"/>
                  <a:pt x="327" y="949"/>
                </a:cubicBezTo>
                <a:cubicBezTo>
                  <a:pt x="327" y="965"/>
                  <a:pt x="336" y="979"/>
                  <a:pt x="349" y="987"/>
                </a:cubicBezTo>
                <a:lnTo>
                  <a:pt x="512" y="1081"/>
                </a:lnTo>
                <a:cubicBezTo>
                  <a:pt x="519" y="1085"/>
                  <a:pt x="526" y="1087"/>
                  <a:pt x="534" y="1087"/>
                </a:cubicBezTo>
                <a:cubicBezTo>
                  <a:pt x="547" y="1087"/>
                  <a:pt x="560" y="1081"/>
                  <a:pt x="569" y="1071"/>
                </a:cubicBezTo>
                <a:lnTo>
                  <a:pt x="638" y="982"/>
                </a:lnTo>
                <a:lnTo>
                  <a:pt x="664" y="982"/>
                </a:lnTo>
                <a:lnTo>
                  <a:pt x="733" y="1071"/>
                </a:lnTo>
                <a:cubicBezTo>
                  <a:pt x="742" y="1081"/>
                  <a:pt x="755" y="1087"/>
                  <a:pt x="768" y="1087"/>
                </a:cubicBezTo>
                <a:cubicBezTo>
                  <a:pt x="775" y="1087"/>
                  <a:pt x="783" y="1085"/>
                  <a:pt x="790" y="1081"/>
                </a:cubicBezTo>
                <a:lnTo>
                  <a:pt x="952" y="987"/>
                </a:lnTo>
                <a:cubicBezTo>
                  <a:pt x="966" y="979"/>
                  <a:pt x="974" y="965"/>
                  <a:pt x="974" y="949"/>
                </a:cubicBezTo>
                <a:cubicBezTo>
                  <a:pt x="974" y="944"/>
                  <a:pt x="973" y="937"/>
                  <a:pt x="971" y="933"/>
                </a:cubicBezTo>
                <a:lnTo>
                  <a:pt x="930" y="828"/>
                </a:lnTo>
                <a:cubicBezTo>
                  <a:pt x="935" y="819"/>
                  <a:pt x="937" y="815"/>
                  <a:pt x="942" y="806"/>
                </a:cubicBezTo>
                <a:lnTo>
                  <a:pt x="1053" y="790"/>
                </a:lnTo>
                <a:cubicBezTo>
                  <a:pt x="1075" y="786"/>
                  <a:pt x="1091" y="767"/>
                  <a:pt x="1091" y="747"/>
                </a:cubicBezTo>
                <a:lnTo>
                  <a:pt x="1091" y="558"/>
                </a:lnTo>
                <a:cubicBezTo>
                  <a:pt x="1091" y="536"/>
                  <a:pt x="1075" y="518"/>
                  <a:pt x="1053" y="515"/>
                </a:cubicBezTo>
                <a:lnTo>
                  <a:pt x="942" y="498"/>
                </a:lnTo>
                <a:cubicBezTo>
                  <a:pt x="940" y="495"/>
                  <a:pt x="938" y="491"/>
                  <a:pt x="936" y="488"/>
                </a:cubicBezTo>
                <a:cubicBezTo>
                  <a:pt x="933" y="483"/>
                  <a:pt x="931" y="480"/>
                  <a:pt x="929" y="477"/>
                </a:cubicBezTo>
                <a:lnTo>
                  <a:pt x="970" y="372"/>
                </a:lnTo>
                <a:cubicBezTo>
                  <a:pt x="972" y="367"/>
                  <a:pt x="973" y="362"/>
                  <a:pt x="973" y="356"/>
                </a:cubicBezTo>
                <a:cubicBezTo>
                  <a:pt x="973" y="341"/>
                  <a:pt x="965" y="326"/>
                  <a:pt x="951" y="318"/>
                </a:cubicBezTo>
                <a:lnTo>
                  <a:pt x="789" y="224"/>
                </a:lnTo>
                <a:cubicBezTo>
                  <a:pt x="782" y="220"/>
                  <a:pt x="774" y="218"/>
                  <a:pt x="766" y="218"/>
                </a:cubicBezTo>
                <a:cubicBezTo>
                  <a:pt x="753" y="218"/>
                  <a:pt x="741" y="224"/>
                  <a:pt x="732" y="235"/>
                </a:cubicBezTo>
                <a:lnTo>
                  <a:pt x="664" y="323"/>
                </a:lnTo>
                <a:lnTo>
                  <a:pt x="639" y="323"/>
                </a:lnTo>
                <a:lnTo>
                  <a:pt x="569" y="235"/>
                </a:lnTo>
                <a:cubicBezTo>
                  <a:pt x="560" y="224"/>
                  <a:pt x="547" y="218"/>
                  <a:pt x="535" y="218"/>
                </a:cubicBezTo>
                <a:close/>
                <a:moveTo>
                  <a:pt x="146" y="145"/>
                </a:moveTo>
                <a:lnTo>
                  <a:pt x="1159" y="147"/>
                </a:lnTo>
                <a:lnTo>
                  <a:pt x="1157" y="1160"/>
                </a:lnTo>
                <a:lnTo>
                  <a:pt x="144" y="1158"/>
                </a:lnTo>
                <a:lnTo>
                  <a:pt x="146" y="145"/>
                </a:lnTo>
                <a:close/>
                <a:moveTo>
                  <a:pt x="145" y="1"/>
                </a:moveTo>
                <a:cubicBezTo>
                  <a:pt x="65" y="1"/>
                  <a:pt x="0" y="66"/>
                  <a:pt x="0" y="146"/>
                </a:cubicBezTo>
                <a:lnTo>
                  <a:pt x="0" y="1159"/>
                </a:lnTo>
                <a:cubicBezTo>
                  <a:pt x="0" y="1238"/>
                  <a:pt x="65" y="1303"/>
                  <a:pt x="144" y="1303"/>
                </a:cubicBezTo>
                <a:lnTo>
                  <a:pt x="1158" y="1303"/>
                </a:lnTo>
                <a:cubicBezTo>
                  <a:pt x="1238" y="1303"/>
                  <a:pt x="1303" y="1238"/>
                  <a:pt x="1303" y="1159"/>
                </a:cubicBezTo>
                <a:lnTo>
                  <a:pt x="1303" y="146"/>
                </a:lnTo>
                <a:cubicBezTo>
                  <a:pt x="1303" y="66"/>
                  <a:pt x="1238" y="1"/>
                  <a:pt x="1158" y="1"/>
                </a:cubicBezTo>
                <a:close/>
              </a:path>
            </a:pathLst>
          </a:custGeom>
          <a:solidFill>
            <a:srgbClr val="4285F4"/>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621" name="Google Shape;621;p54"/>
          <p:cNvSpPr/>
          <p:nvPr/>
        </p:nvSpPr>
        <p:spPr>
          <a:xfrm>
            <a:off x="6706971" y="3248428"/>
            <a:ext cx="400126" cy="400126"/>
          </a:xfrm>
          <a:custGeom>
            <a:rect b="b" l="l" r="r" t="t"/>
            <a:pathLst>
              <a:path extrusionOk="0" h="7065" w="7065">
                <a:moveTo>
                  <a:pt x="4607" y="537"/>
                </a:moveTo>
                <a:lnTo>
                  <a:pt x="4607" y="1611"/>
                </a:lnTo>
                <a:lnTo>
                  <a:pt x="820" y="1611"/>
                </a:lnTo>
                <a:lnTo>
                  <a:pt x="1979" y="537"/>
                </a:lnTo>
                <a:close/>
                <a:moveTo>
                  <a:pt x="5115" y="566"/>
                </a:moveTo>
                <a:lnTo>
                  <a:pt x="6245" y="1611"/>
                </a:lnTo>
                <a:lnTo>
                  <a:pt x="5115" y="1611"/>
                </a:lnTo>
                <a:lnTo>
                  <a:pt x="5115" y="566"/>
                </a:lnTo>
                <a:close/>
                <a:moveTo>
                  <a:pt x="3279" y="2120"/>
                </a:moveTo>
                <a:lnTo>
                  <a:pt x="3279" y="3363"/>
                </a:lnTo>
                <a:lnTo>
                  <a:pt x="1753" y="3363"/>
                </a:lnTo>
                <a:lnTo>
                  <a:pt x="962" y="2120"/>
                </a:lnTo>
                <a:close/>
                <a:moveTo>
                  <a:pt x="6104" y="2120"/>
                </a:moveTo>
                <a:lnTo>
                  <a:pt x="3815" y="5680"/>
                </a:lnTo>
                <a:lnTo>
                  <a:pt x="3815" y="2120"/>
                </a:lnTo>
                <a:close/>
                <a:moveTo>
                  <a:pt x="3279" y="3900"/>
                </a:moveTo>
                <a:lnTo>
                  <a:pt x="3279" y="5708"/>
                </a:lnTo>
                <a:lnTo>
                  <a:pt x="2120" y="3900"/>
                </a:lnTo>
                <a:close/>
                <a:moveTo>
                  <a:pt x="1781" y="1"/>
                </a:moveTo>
                <a:lnTo>
                  <a:pt x="1" y="1639"/>
                </a:lnTo>
                <a:lnTo>
                  <a:pt x="3533" y="7065"/>
                </a:lnTo>
                <a:lnTo>
                  <a:pt x="7065" y="1639"/>
                </a:lnTo>
                <a:lnTo>
                  <a:pt x="5313" y="1"/>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22" name="Google Shape;622;p54"/>
          <p:cNvSpPr/>
          <p:nvPr/>
        </p:nvSpPr>
        <p:spPr>
          <a:xfrm>
            <a:off x="12027300" y="386738"/>
            <a:ext cx="1689000" cy="303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623" name="Google Shape;623;p54"/>
          <p:cNvPicPr preferRelativeResize="0"/>
          <p:nvPr/>
        </p:nvPicPr>
        <p:blipFill rotWithShape="1">
          <a:blip r:embed="rId3">
            <a:alphaModFix/>
          </a:blip>
          <a:srcRect b="8620" l="9672" r="9381" t="10890"/>
          <a:stretch/>
        </p:blipFill>
        <p:spPr>
          <a:xfrm>
            <a:off x="1616150" y="1768075"/>
            <a:ext cx="3433200" cy="34140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5"/>
          <p:cNvSpPr/>
          <p:nvPr/>
        </p:nvSpPr>
        <p:spPr>
          <a:xfrm>
            <a:off x="-13500" y="2891513"/>
            <a:ext cx="13716000" cy="2502900"/>
          </a:xfrm>
          <a:prstGeom prst="rect">
            <a:avLst/>
          </a:prstGeom>
          <a:solidFill>
            <a:srgbClr val="E8F0FE"/>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29" name="Google Shape;629;p55"/>
          <p:cNvSpPr txBox="1"/>
          <p:nvPr/>
        </p:nvSpPr>
        <p:spPr>
          <a:xfrm>
            <a:off x="516599" y="1266788"/>
            <a:ext cx="12603300" cy="7344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3C4043"/>
              </a:buClr>
              <a:buSzPts val="3200"/>
              <a:buFont typeface="Arial"/>
              <a:buNone/>
            </a:pPr>
            <a:r>
              <a:rPr i="0" lang="en" sz="2400" u="none" cap="none" strike="noStrike">
                <a:solidFill>
                  <a:schemeClr val="dk1"/>
                </a:solidFill>
                <a:latin typeface="Google Sans"/>
                <a:ea typeface="Google Sans"/>
                <a:cs typeface="Google Sans"/>
                <a:sym typeface="Google Sans"/>
              </a:rPr>
              <a:t>We rely on </a:t>
            </a:r>
            <a:r>
              <a:rPr b="1" i="0" lang="en" sz="2400" u="none" cap="none" strike="noStrike">
                <a:solidFill>
                  <a:schemeClr val="dk1"/>
                </a:solidFill>
                <a:latin typeface="Google Sans"/>
                <a:ea typeface="Google Sans"/>
                <a:cs typeface="Google Sans"/>
                <a:sym typeface="Google Sans"/>
              </a:rPr>
              <a:t>shortcuts</a:t>
            </a:r>
            <a:r>
              <a:rPr i="0" lang="en" sz="2400" u="none" cap="none" strike="noStrike">
                <a:solidFill>
                  <a:schemeClr val="dk1"/>
                </a:solidFill>
                <a:latin typeface="Google Sans"/>
                <a:ea typeface="Google Sans"/>
                <a:cs typeface="Google Sans"/>
                <a:sym typeface="Google Sans"/>
              </a:rPr>
              <a:t> or </a:t>
            </a:r>
            <a:r>
              <a:rPr b="1" i="0" lang="en" sz="2400" u="none" cap="none" strike="noStrike">
                <a:solidFill>
                  <a:schemeClr val="dk1"/>
                </a:solidFill>
                <a:latin typeface="Google Sans"/>
                <a:ea typeface="Google Sans"/>
                <a:cs typeface="Google Sans"/>
                <a:sym typeface="Google Sans"/>
              </a:rPr>
              <a:t>rules of thumb</a:t>
            </a:r>
            <a:r>
              <a:rPr i="0" lang="en" sz="2400" u="none" cap="none" strike="noStrike">
                <a:solidFill>
                  <a:schemeClr val="dk1"/>
                </a:solidFill>
                <a:latin typeface="Google Sans"/>
                <a:ea typeface="Google Sans"/>
                <a:cs typeface="Google Sans"/>
                <a:sym typeface="Google Sans"/>
              </a:rPr>
              <a:t> to help us to make </a:t>
            </a:r>
            <a:r>
              <a:rPr b="1" i="0" lang="en" sz="2400" cap="none" strike="noStrike">
                <a:solidFill>
                  <a:schemeClr val="dk1"/>
                </a:solidFill>
                <a:latin typeface="Google Sans"/>
                <a:ea typeface="Google Sans"/>
                <a:cs typeface="Google Sans"/>
                <a:sym typeface="Google Sans"/>
              </a:rPr>
              <a:t>quick &amp; easy</a:t>
            </a:r>
            <a:r>
              <a:rPr b="1" i="0" lang="en" sz="2400" u="none" cap="none" strike="noStrike">
                <a:solidFill>
                  <a:schemeClr val="dk1"/>
                </a:solidFill>
                <a:latin typeface="Google Sans"/>
                <a:ea typeface="Google Sans"/>
                <a:cs typeface="Google Sans"/>
                <a:sym typeface="Google Sans"/>
              </a:rPr>
              <a:t> </a:t>
            </a:r>
            <a:r>
              <a:rPr i="0" lang="en" sz="2400" u="none" cap="none" strike="noStrike">
                <a:solidFill>
                  <a:schemeClr val="dk1"/>
                </a:solidFill>
                <a:latin typeface="Google Sans"/>
                <a:ea typeface="Google Sans"/>
                <a:cs typeface="Google Sans"/>
                <a:sym typeface="Google Sans"/>
              </a:rPr>
              <a:t>decisions</a:t>
            </a:r>
            <a:endParaRPr i="0" sz="2400" u="none" cap="none" strike="noStrike">
              <a:solidFill>
                <a:schemeClr val="dk1"/>
              </a:solidFill>
              <a:latin typeface="Google Sans"/>
              <a:ea typeface="Google Sans"/>
              <a:cs typeface="Google Sans"/>
              <a:sym typeface="Google Sans"/>
            </a:endParaRPr>
          </a:p>
        </p:txBody>
      </p:sp>
      <p:sp>
        <p:nvSpPr>
          <p:cNvPr id="630" name="Google Shape;630;p55"/>
          <p:cNvSpPr txBox="1"/>
          <p:nvPr/>
        </p:nvSpPr>
        <p:spPr>
          <a:xfrm>
            <a:off x="516603" y="393338"/>
            <a:ext cx="8679900" cy="8736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None/>
            </a:pPr>
            <a:r>
              <a:rPr lang="en" sz="3600">
                <a:solidFill>
                  <a:schemeClr val="dk1"/>
                </a:solidFill>
                <a:latin typeface="Google Sans"/>
                <a:ea typeface="Google Sans"/>
                <a:cs typeface="Google Sans"/>
                <a:sym typeface="Google Sans"/>
              </a:rPr>
              <a:t>Category Heuristics</a:t>
            </a:r>
            <a:endParaRPr i="0" sz="3600" u="none" cap="none" strike="noStrike">
              <a:solidFill>
                <a:schemeClr val="dk1"/>
              </a:solidFill>
              <a:latin typeface="Google Sans"/>
              <a:ea typeface="Google Sans"/>
              <a:cs typeface="Google Sans"/>
              <a:sym typeface="Google Sans"/>
            </a:endParaRPr>
          </a:p>
        </p:txBody>
      </p:sp>
      <p:sp>
        <p:nvSpPr>
          <p:cNvPr id="631" name="Google Shape;631;p55"/>
          <p:cNvSpPr/>
          <p:nvPr/>
        </p:nvSpPr>
        <p:spPr>
          <a:xfrm>
            <a:off x="5136539" y="2517061"/>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632" name="Google Shape;632;p55"/>
          <p:cNvGrpSpPr/>
          <p:nvPr/>
        </p:nvGrpSpPr>
        <p:grpSpPr>
          <a:xfrm rot="5400000">
            <a:off x="5131287" y="2507189"/>
            <a:ext cx="3208251" cy="3209362"/>
            <a:chOff x="1535600" y="582325"/>
            <a:chExt cx="4548775" cy="4550350"/>
          </a:xfrm>
        </p:grpSpPr>
        <p:sp>
          <p:nvSpPr>
            <p:cNvPr id="633" name="Google Shape;633;p55"/>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34" name="Google Shape;634;p55"/>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35" name="Google Shape;635;p55"/>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36" name="Google Shape;636;p55"/>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pic>
        <p:nvPicPr>
          <p:cNvPr id="637" name="Google Shape;637;p55"/>
          <p:cNvPicPr preferRelativeResize="0"/>
          <p:nvPr/>
        </p:nvPicPr>
        <p:blipFill>
          <a:blip r:embed="rId3">
            <a:alphaModFix/>
          </a:blip>
          <a:stretch>
            <a:fillRect/>
          </a:stretch>
        </p:blipFill>
        <p:spPr>
          <a:xfrm>
            <a:off x="5285566" y="2646653"/>
            <a:ext cx="2910150" cy="2910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6"/>
          <p:cNvSpPr/>
          <p:nvPr/>
        </p:nvSpPr>
        <p:spPr>
          <a:xfrm>
            <a:off x="-29887" y="1473375"/>
            <a:ext cx="13716000" cy="2502900"/>
          </a:xfrm>
          <a:prstGeom prst="rect">
            <a:avLst/>
          </a:prstGeom>
          <a:solidFill>
            <a:srgbClr val="E8F0FE"/>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643" name="Google Shape;643;p56"/>
          <p:cNvPicPr preferRelativeResize="0"/>
          <p:nvPr/>
        </p:nvPicPr>
        <p:blipFill rotWithShape="1">
          <a:blip r:embed="rId3">
            <a:alphaModFix/>
          </a:blip>
          <a:srcRect b="0" l="22677" r="10682" t="0"/>
          <a:stretch/>
        </p:blipFill>
        <p:spPr>
          <a:xfrm>
            <a:off x="8954963" y="1388888"/>
            <a:ext cx="2849400" cy="2849400"/>
          </a:xfrm>
          <a:prstGeom prst="ellipse">
            <a:avLst/>
          </a:prstGeom>
          <a:noFill/>
          <a:ln>
            <a:noFill/>
          </a:ln>
        </p:spPr>
      </p:pic>
      <p:pic>
        <p:nvPicPr>
          <p:cNvPr id="644" name="Google Shape;644;p56"/>
          <p:cNvPicPr preferRelativeResize="0"/>
          <p:nvPr/>
        </p:nvPicPr>
        <p:blipFill rotWithShape="1">
          <a:blip r:embed="rId4">
            <a:alphaModFix/>
          </a:blip>
          <a:srcRect b="0" l="29270" r="24452" t="0"/>
          <a:stretch/>
        </p:blipFill>
        <p:spPr>
          <a:xfrm>
            <a:off x="1990031" y="1365478"/>
            <a:ext cx="2849400" cy="2896200"/>
          </a:xfrm>
          <a:prstGeom prst="ellipse">
            <a:avLst/>
          </a:prstGeom>
          <a:noFill/>
          <a:ln>
            <a:noFill/>
          </a:ln>
        </p:spPr>
      </p:pic>
      <p:grpSp>
        <p:nvGrpSpPr>
          <p:cNvPr id="645" name="Google Shape;645;p56"/>
          <p:cNvGrpSpPr/>
          <p:nvPr/>
        </p:nvGrpSpPr>
        <p:grpSpPr>
          <a:xfrm>
            <a:off x="12475083" y="7205671"/>
            <a:ext cx="630737" cy="205514"/>
            <a:chOff x="0" y="0"/>
            <a:chExt cx="2077525" cy="676925"/>
          </a:xfrm>
        </p:grpSpPr>
        <p:sp>
          <p:nvSpPr>
            <p:cNvPr id="646" name="Google Shape;646;p5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647" name="Google Shape;647;p5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648" name="Google Shape;648;p5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649" name="Google Shape;649;p5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650" name="Google Shape;650;p5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sp>
          <p:nvSpPr>
            <p:cNvPr id="651" name="Google Shape;651;p5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95959"/>
                </a:solidFill>
                <a:latin typeface="Arial"/>
                <a:ea typeface="Arial"/>
                <a:cs typeface="Arial"/>
                <a:sym typeface="Arial"/>
              </a:endParaRPr>
            </a:p>
          </p:txBody>
        </p:sp>
      </p:grpSp>
      <p:sp>
        <p:nvSpPr>
          <p:cNvPr id="652" name="Google Shape;652;p56"/>
          <p:cNvSpPr txBox="1"/>
          <p:nvPr/>
        </p:nvSpPr>
        <p:spPr>
          <a:xfrm>
            <a:off x="2101538" y="4796944"/>
            <a:ext cx="2670600" cy="10116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b="1" lang="en" sz="2700">
                <a:solidFill>
                  <a:schemeClr val="accent1"/>
                </a:solidFill>
                <a:latin typeface="Google Sans"/>
                <a:ea typeface="Google Sans"/>
                <a:cs typeface="Google Sans"/>
                <a:sym typeface="Google Sans"/>
              </a:rPr>
              <a:t>Social Norms</a:t>
            </a:r>
            <a:endParaRPr sz="2100"/>
          </a:p>
        </p:txBody>
      </p:sp>
      <p:sp>
        <p:nvSpPr>
          <p:cNvPr id="653" name="Google Shape;653;p56"/>
          <p:cNvSpPr txBox="1"/>
          <p:nvPr/>
        </p:nvSpPr>
        <p:spPr>
          <a:xfrm>
            <a:off x="1156313" y="5403300"/>
            <a:ext cx="4529100" cy="1093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666666"/>
                </a:solidFill>
                <a:latin typeface="Google Sans Medium"/>
                <a:ea typeface="Google Sans Medium"/>
                <a:cs typeface="Google Sans Medium"/>
                <a:sym typeface="Google Sans Medium"/>
              </a:rPr>
              <a:t>We adopt the opinions and follow the behaviours of the majority</a:t>
            </a:r>
            <a:endParaRPr sz="2100"/>
          </a:p>
        </p:txBody>
      </p:sp>
      <p:cxnSp>
        <p:nvCxnSpPr>
          <p:cNvPr id="654" name="Google Shape;654;p56"/>
          <p:cNvCxnSpPr/>
          <p:nvPr/>
        </p:nvCxnSpPr>
        <p:spPr>
          <a:xfrm>
            <a:off x="3436914" y="4163852"/>
            <a:ext cx="0" cy="647100"/>
          </a:xfrm>
          <a:prstGeom prst="straightConnector1">
            <a:avLst/>
          </a:prstGeom>
          <a:noFill/>
          <a:ln cap="flat" cmpd="sng" w="19050">
            <a:solidFill>
              <a:schemeClr val="accent5"/>
            </a:solidFill>
            <a:prstDash val="dashDot"/>
            <a:round/>
            <a:headEnd len="med" w="med" type="none"/>
            <a:tailEnd len="med" w="med" type="none"/>
          </a:ln>
        </p:spPr>
      </p:cxnSp>
      <p:cxnSp>
        <p:nvCxnSpPr>
          <p:cNvPr id="655" name="Google Shape;655;p56"/>
          <p:cNvCxnSpPr/>
          <p:nvPr/>
        </p:nvCxnSpPr>
        <p:spPr>
          <a:xfrm>
            <a:off x="10363686" y="4163852"/>
            <a:ext cx="0" cy="647100"/>
          </a:xfrm>
          <a:prstGeom prst="straightConnector1">
            <a:avLst/>
          </a:prstGeom>
          <a:noFill/>
          <a:ln cap="flat" cmpd="sng" w="19050">
            <a:solidFill>
              <a:schemeClr val="accent4"/>
            </a:solidFill>
            <a:prstDash val="dashDot"/>
            <a:round/>
            <a:headEnd len="med" w="med" type="none"/>
            <a:tailEnd len="med" w="med" type="none"/>
          </a:ln>
        </p:spPr>
      </p:cxnSp>
      <p:sp>
        <p:nvSpPr>
          <p:cNvPr id="656" name="Google Shape;656;p56"/>
          <p:cNvSpPr txBox="1"/>
          <p:nvPr/>
        </p:nvSpPr>
        <p:spPr>
          <a:xfrm>
            <a:off x="9044288" y="4742306"/>
            <a:ext cx="2670600" cy="10116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b="1" lang="en" sz="2700">
                <a:solidFill>
                  <a:schemeClr val="accent4"/>
                </a:solidFill>
                <a:latin typeface="Google Sans"/>
                <a:ea typeface="Google Sans"/>
                <a:cs typeface="Google Sans"/>
                <a:sym typeface="Google Sans"/>
              </a:rPr>
              <a:t>Authority Bias</a:t>
            </a:r>
            <a:endParaRPr sz="2100"/>
          </a:p>
        </p:txBody>
      </p:sp>
      <p:sp>
        <p:nvSpPr>
          <p:cNvPr id="657" name="Google Shape;657;p56"/>
          <p:cNvSpPr txBox="1"/>
          <p:nvPr/>
        </p:nvSpPr>
        <p:spPr>
          <a:xfrm>
            <a:off x="8115038" y="5516513"/>
            <a:ext cx="4529100" cy="1093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666666"/>
                </a:solidFill>
                <a:latin typeface="Google Sans Medium"/>
                <a:ea typeface="Google Sans Medium"/>
                <a:cs typeface="Google Sans Medium"/>
                <a:sym typeface="Google Sans Medium"/>
              </a:rPr>
              <a:t>We follow the lead of credible, knowledgeable experts</a:t>
            </a:r>
            <a:endParaRPr sz="2100"/>
          </a:p>
        </p:txBody>
      </p:sp>
      <p:grpSp>
        <p:nvGrpSpPr>
          <p:cNvPr id="658" name="Google Shape;658;p56"/>
          <p:cNvGrpSpPr/>
          <p:nvPr/>
        </p:nvGrpSpPr>
        <p:grpSpPr>
          <a:xfrm rot="5400000">
            <a:off x="1810602" y="1208902"/>
            <a:ext cx="3208251" cy="3209362"/>
            <a:chOff x="1535600" y="582325"/>
            <a:chExt cx="4548775" cy="4550350"/>
          </a:xfrm>
        </p:grpSpPr>
        <p:sp>
          <p:nvSpPr>
            <p:cNvPr id="659" name="Google Shape;659;p56"/>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60" name="Google Shape;660;p56"/>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61" name="Google Shape;661;p56"/>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62" name="Google Shape;662;p56"/>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663" name="Google Shape;663;p56"/>
          <p:cNvGrpSpPr/>
          <p:nvPr/>
        </p:nvGrpSpPr>
        <p:grpSpPr>
          <a:xfrm rot="5400000">
            <a:off x="8782902" y="1208902"/>
            <a:ext cx="3208251" cy="3209362"/>
            <a:chOff x="1535600" y="582325"/>
            <a:chExt cx="4548775" cy="4550350"/>
          </a:xfrm>
        </p:grpSpPr>
        <p:sp>
          <p:nvSpPr>
            <p:cNvPr id="664" name="Google Shape;664;p56"/>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65" name="Google Shape;665;p56"/>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66" name="Google Shape;666;p56"/>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67" name="Google Shape;667;p56"/>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57"/>
          <p:cNvSpPr/>
          <p:nvPr/>
        </p:nvSpPr>
        <p:spPr>
          <a:xfrm>
            <a:off x="2395819" y="1220513"/>
            <a:ext cx="8924400" cy="1534500"/>
          </a:xfrm>
          <a:prstGeom prst="roundRect">
            <a:avLst>
              <a:gd fmla="val 4339" name="adj"/>
            </a:avLst>
          </a:prstGeom>
          <a:solidFill>
            <a:srgbClr val="FFFFFF"/>
          </a:solidFill>
          <a:ln>
            <a:noFill/>
          </a:ln>
          <a:effectLst>
            <a:outerShdw blurRad="42863" rotWithShape="0" algn="bl" dir="3300000" dist="9525">
              <a:srgbClr val="717171">
                <a:alpha val="37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73" name="Google Shape;673;p57"/>
          <p:cNvSpPr/>
          <p:nvPr/>
        </p:nvSpPr>
        <p:spPr>
          <a:xfrm>
            <a:off x="5616203" y="1258593"/>
            <a:ext cx="1490400" cy="1490400"/>
          </a:xfrm>
          <a:prstGeom prst="ellipse">
            <a:avLst/>
          </a:prstGeom>
          <a:solidFill>
            <a:srgbClr val="E0EEFE"/>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74" name="Google Shape;674;p57"/>
          <p:cNvSpPr/>
          <p:nvPr/>
        </p:nvSpPr>
        <p:spPr>
          <a:xfrm>
            <a:off x="2395822" y="1515450"/>
            <a:ext cx="2736600" cy="9447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Clr>
                <a:srgbClr val="000000"/>
              </a:buClr>
              <a:buSzPts val="1700"/>
              <a:buFont typeface="Arial"/>
              <a:buNone/>
            </a:pPr>
            <a:r>
              <a:rPr b="1" lang="en" sz="2100">
                <a:solidFill>
                  <a:srgbClr val="4285F4"/>
                </a:solidFill>
                <a:latin typeface="Google Sans"/>
                <a:ea typeface="Google Sans"/>
                <a:cs typeface="Google Sans"/>
                <a:sym typeface="Google Sans"/>
              </a:rPr>
              <a:t>Power of Now</a:t>
            </a:r>
            <a:endParaRPr b="1" sz="1700">
              <a:solidFill>
                <a:srgbClr val="5F6368"/>
              </a:solidFill>
              <a:latin typeface="Google Sans"/>
              <a:ea typeface="Google Sans"/>
              <a:cs typeface="Google Sans"/>
              <a:sym typeface="Google Sans"/>
            </a:endParaRPr>
          </a:p>
        </p:txBody>
      </p:sp>
      <p:sp>
        <p:nvSpPr>
          <p:cNvPr id="675" name="Google Shape;675;p57"/>
          <p:cNvSpPr txBox="1"/>
          <p:nvPr/>
        </p:nvSpPr>
        <p:spPr>
          <a:xfrm>
            <a:off x="7267106" y="1309275"/>
            <a:ext cx="4053000" cy="1333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chemeClr val="lt1"/>
                </a:solidFill>
                <a:latin typeface="Google Sans"/>
                <a:ea typeface="Google Sans"/>
                <a:cs typeface="Google Sans"/>
                <a:sym typeface="Google Sans"/>
              </a:rPr>
              <a:t>There’s no</a:t>
            </a:r>
            <a:br>
              <a:rPr lang="en" sz="2100">
                <a:solidFill>
                  <a:schemeClr val="lt1"/>
                </a:solidFill>
                <a:latin typeface="Google Sans"/>
                <a:ea typeface="Google Sans"/>
                <a:cs typeface="Google Sans"/>
                <a:sym typeface="Google Sans"/>
              </a:rPr>
            </a:br>
            <a:r>
              <a:rPr lang="en" sz="2100">
                <a:solidFill>
                  <a:schemeClr val="lt1"/>
                </a:solidFill>
                <a:latin typeface="Google Sans"/>
                <a:ea typeface="Google Sans"/>
                <a:cs typeface="Google Sans"/>
                <a:sym typeface="Google Sans"/>
              </a:rPr>
              <a:t>time like the </a:t>
            </a:r>
            <a:r>
              <a:rPr lang="en" sz="2100">
                <a:solidFill>
                  <a:schemeClr val="accent1"/>
                </a:solidFill>
                <a:latin typeface="Google Sans"/>
                <a:ea typeface="Google Sans"/>
                <a:cs typeface="Google Sans"/>
                <a:sym typeface="Google Sans"/>
              </a:rPr>
              <a:t>present</a:t>
            </a:r>
            <a:r>
              <a:rPr lang="en" sz="2100">
                <a:solidFill>
                  <a:schemeClr val="lt1"/>
                </a:solidFill>
                <a:latin typeface="Google Sans"/>
                <a:ea typeface="Google Sans"/>
                <a:cs typeface="Google Sans"/>
                <a:sym typeface="Google Sans"/>
              </a:rPr>
              <a:t>...</a:t>
            </a:r>
            <a:endParaRPr sz="2100">
              <a:solidFill>
                <a:schemeClr val="lt1"/>
              </a:solidFill>
              <a:latin typeface="Google Sans"/>
              <a:ea typeface="Google Sans"/>
              <a:cs typeface="Google Sans"/>
              <a:sym typeface="Google Sans"/>
            </a:endParaRPr>
          </a:p>
        </p:txBody>
      </p:sp>
      <p:sp>
        <p:nvSpPr>
          <p:cNvPr id="676" name="Google Shape;676;p57"/>
          <p:cNvSpPr/>
          <p:nvPr/>
        </p:nvSpPr>
        <p:spPr>
          <a:xfrm>
            <a:off x="2310094" y="3029850"/>
            <a:ext cx="8924400" cy="1534500"/>
          </a:xfrm>
          <a:prstGeom prst="roundRect">
            <a:avLst>
              <a:gd fmla="val 4339" name="adj"/>
            </a:avLst>
          </a:prstGeom>
          <a:solidFill>
            <a:srgbClr val="FFFFFF"/>
          </a:solidFill>
          <a:ln>
            <a:noFill/>
          </a:ln>
          <a:effectLst>
            <a:outerShdw blurRad="42863" rotWithShape="0" algn="bl" dir="3300000" dist="9525">
              <a:srgbClr val="717171">
                <a:alpha val="37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77" name="Google Shape;677;p57"/>
          <p:cNvSpPr/>
          <p:nvPr/>
        </p:nvSpPr>
        <p:spPr>
          <a:xfrm>
            <a:off x="2395746" y="3385313"/>
            <a:ext cx="2736600" cy="9447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Clr>
                <a:srgbClr val="000000"/>
              </a:buClr>
              <a:buSzPts val="1700"/>
              <a:buFont typeface="Arial"/>
              <a:buNone/>
            </a:pPr>
            <a:r>
              <a:rPr b="1" lang="en" sz="2100">
                <a:solidFill>
                  <a:schemeClr val="accent4"/>
                </a:solidFill>
                <a:latin typeface="Google Sans"/>
                <a:ea typeface="Google Sans"/>
                <a:cs typeface="Google Sans"/>
                <a:sym typeface="Google Sans"/>
              </a:rPr>
              <a:t>Scarcity Bias</a:t>
            </a:r>
            <a:endParaRPr b="1" sz="1700">
              <a:solidFill>
                <a:schemeClr val="accent4"/>
              </a:solidFill>
              <a:latin typeface="Google Sans"/>
              <a:ea typeface="Google Sans"/>
              <a:cs typeface="Google Sans"/>
              <a:sym typeface="Google Sans"/>
            </a:endParaRPr>
          </a:p>
        </p:txBody>
      </p:sp>
      <p:sp>
        <p:nvSpPr>
          <p:cNvPr id="678" name="Google Shape;678;p57"/>
          <p:cNvSpPr txBox="1"/>
          <p:nvPr/>
        </p:nvSpPr>
        <p:spPr>
          <a:xfrm>
            <a:off x="7267107" y="3179138"/>
            <a:ext cx="4053000" cy="1333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chemeClr val="lt1"/>
                </a:solidFill>
                <a:latin typeface="Google Sans"/>
                <a:ea typeface="Google Sans"/>
                <a:cs typeface="Google Sans"/>
                <a:sym typeface="Google Sans"/>
              </a:rPr>
              <a:t>Scarce resources are </a:t>
            </a:r>
            <a:br>
              <a:rPr lang="en" sz="2100">
                <a:solidFill>
                  <a:schemeClr val="lt1"/>
                </a:solidFill>
                <a:latin typeface="Google Sans"/>
                <a:ea typeface="Google Sans"/>
                <a:cs typeface="Google Sans"/>
                <a:sym typeface="Google Sans"/>
              </a:rPr>
            </a:br>
            <a:r>
              <a:rPr lang="en" sz="2100">
                <a:solidFill>
                  <a:schemeClr val="accent4"/>
                </a:solidFill>
                <a:latin typeface="Google Sans"/>
                <a:ea typeface="Google Sans"/>
                <a:cs typeface="Google Sans"/>
                <a:sym typeface="Google Sans"/>
              </a:rPr>
              <a:t>more desirable</a:t>
            </a:r>
            <a:endParaRPr sz="2100">
              <a:solidFill>
                <a:schemeClr val="accent4"/>
              </a:solidFill>
              <a:latin typeface="Google Sans"/>
              <a:ea typeface="Google Sans"/>
              <a:cs typeface="Google Sans"/>
              <a:sym typeface="Google Sans"/>
            </a:endParaRPr>
          </a:p>
        </p:txBody>
      </p:sp>
      <p:sp>
        <p:nvSpPr>
          <p:cNvPr id="679" name="Google Shape;679;p57"/>
          <p:cNvSpPr/>
          <p:nvPr/>
        </p:nvSpPr>
        <p:spPr>
          <a:xfrm>
            <a:off x="2395819" y="4960238"/>
            <a:ext cx="8924400" cy="1534500"/>
          </a:xfrm>
          <a:prstGeom prst="roundRect">
            <a:avLst>
              <a:gd fmla="val 4339" name="adj"/>
            </a:avLst>
          </a:prstGeom>
          <a:solidFill>
            <a:srgbClr val="FFFFFF"/>
          </a:solidFill>
          <a:ln>
            <a:noFill/>
          </a:ln>
          <a:effectLst>
            <a:outerShdw blurRad="42863" rotWithShape="0" algn="bl" dir="3300000" dist="9525">
              <a:srgbClr val="717171">
                <a:alpha val="37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80" name="Google Shape;680;p57"/>
          <p:cNvSpPr/>
          <p:nvPr/>
        </p:nvSpPr>
        <p:spPr>
          <a:xfrm>
            <a:off x="2395747" y="5255175"/>
            <a:ext cx="2736600" cy="9447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Clr>
                <a:srgbClr val="000000"/>
              </a:buClr>
              <a:buSzPts val="1700"/>
              <a:buFont typeface="Arial"/>
              <a:buNone/>
            </a:pPr>
            <a:r>
              <a:rPr b="1" lang="en" sz="2100">
                <a:solidFill>
                  <a:schemeClr val="accent2"/>
                </a:solidFill>
                <a:latin typeface="Google Sans"/>
                <a:ea typeface="Google Sans"/>
                <a:cs typeface="Google Sans"/>
                <a:sym typeface="Google Sans"/>
              </a:rPr>
              <a:t>Power of Free</a:t>
            </a:r>
            <a:endParaRPr b="1" sz="1700">
              <a:solidFill>
                <a:schemeClr val="accent2"/>
              </a:solidFill>
              <a:latin typeface="Google Sans"/>
              <a:ea typeface="Google Sans"/>
              <a:cs typeface="Google Sans"/>
              <a:sym typeface="Google Sans"/>
            </a:endParaRPr>
          </a:p>
        </p:txBody>
      </p:sp>
      <p:sp>
        <p:nvSpPr>
          <p:cNvPr id="681" name="Google Shape;681;p57"/>
          <p:cNvSpPr txBox="1"/>
          <p:nvPr/>
        </p:nvSpPr>
        <p:spPr>
          <a:xfrm>
            <a:off x="7267106" y="5049000"/>
            <a:ext cx="4053000" cy="1333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Clr>
                <a:srgbClr val="000000"/>
              </a:buClr>
              <a:buFont typeface="Arial"/>
              <a:buNone/>
            </a:pPr>
            <a:r>
              <a:rPr lang="en" sz="2100">
                <a:solidFill>
                  <a:schemeClr val="lt1"/>
                </a:solidFill>
                <a:latin typeface="Google Sans"/>
                <a:ea typeface="Google Sans"/>
                <a:cs typeface="Google Sans"/>
                <a:sym typeface="Google Sans"/>
              </a:rPr>
              <a:t>Free things are</a:t>
            </a:r>
            <a:endParaRPr sz="2100">
              <a:latin typeface="Google Sans"/>
              <a:ea typeface="Google Sans"/>
              <a:cs typeface="Google Sans"/>
              <a:sym typeface="Google Sans"/>
            </a:endParaRPr>
          </a:p>
          <a:p>
            <a:pPr indent="0" lvl="0" marL="0" rtl="0" algn="ctr">
              <a:spcBef>
                <a:spcPts val="0"/>
              </a:spcBef>
              <a:spcAft>
                <a:spcPts val="0"/>
              </a:spcAft>
              <a:buNone/>
            </a:pPr>
            <a:r>
              <a:rPr lang="en" sz="2100">
                <a:solidFill>
                  <a:schemeClr val="accent2"/>
                </a:solidFill>
                <a:latin typeface="Google Sans"/>
                <a:ea typeface="Google Sans"/>
                <a:cs typeface="Google Sans"/>
                <a:sym typeface="Google Sans"/>
              </a:rPr>
              <a:t>immensely attractive</a:t>
            </a:r>
            <a:endParaRPr sz="2100">
              <a:solidFill>
                <a:schemeClr val="accent2"/>
              </a:solidFill>
              <a:latin typeface="Google Sans"/>
              <a:ea typeface="Google Sans"/>
              <a:cs typeface="Google Sans"/>
              <a:sym typeface="Google Sans"/>
            </a:endParaRPr>
          </a:p>
        </p:txBody>
      </p:sp>
      <p:grpSp>
        <p:nvGrpSpPr>
          <p:cNvPr id="682" name="Google Shape;682;p57"/>
          <p:cNvGrpSpPr/>
          <p:nvPr/>
        </p:nvGrpSpPr>
        <p:grpSpPr>
          <a:xfrm>
            <a:off x="6113582" y="1701970"/>
            <a:ext cx="495535" cy="603563"/>
            <a:chOff x="841375" y="2717800"/>
            <a:chExt cx="1232675" cy="1501775"/>
          </a:xfrm>
        </p:grpSpPr>
        <p:sp>
          <p:nvSpPr>
            <p:cNvPr id="683" name="Google Shape;683;p57"/>
            <p:cNvSpPr/>
            <p:nvPr/>
          </p:nvSpPr>
          <p:spPr>
            <a:xfrm>
              <a:off x="1301550" y="4067525"/>
              <a:ext cx="308200" cy="152050"/>
            </a:xfrm>
            <a:custGeom>
              <a:rect b="b" l="l" r="r" t="t"/>
              <a:pathLst>
                <a:path extrusionOk="0" h="6082" w="12328">
                  <a:moveTo>
                    <a:pt x="1" y="1"/>
                  </a:moveTo>
                  <a:cubicBezTo>
                    <a:pt x="1" y="3288"/>
                    <a:pt x="2795" y="6082"/>
                    <a:pt x="6246" y="6082"/>
                  </a:cubicBezTo>
                  <a:cubicBezTo>
                    <a:pt x="9533" y="6082"/>
                    <a:pt x="12327" y="3288"/>
                    <a:pt x="12327" y="1"/>
                  </a:cubicBezTo>
                  <a:close/>
                </a:path>
              </a:pathLst>
            </a:cu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84" name="Google Shape;684;p57"/>
            <p:cNvSpPr/>
            <p:nvPr/>
          </p:nvSpPr>
          <p:spPr>
            <a:xfrm>
              <a:off x="841375" y="2717800"/>
              <a:ext cx="1232675" cy="1271700"/>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685" name="Google Shape;685;p57"/>
          <p:cNvGrpSpPr/>
          <p:nvPr/>
        </p:nvGrpSpPr>
        <p:grpSpPr>
          <a:xfrm rot="5400000">
            <a:off x="5575203" y="1230149"/>
            <a:ext cx="1534302" cy="1535743"/>
            <a:chOff x="1535600" y="582325"/>
            <a:chExt cx="4548775" cy="4550350"/>
          </a:xfrm>
        </p:grpSpPr>
        <p:sp>
          <p:nvSpPr>
            <p:cNvPr id="686" name="Google Shape;686;p57"/>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87" name="Google Shape;687;p57"/>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88" name="Google Shape;688;p57"/>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89" name="Google Shape;689;p57"/>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690" name="Google Shape;690;p57"/>
          <p:cNvGrpSpPr/>
          <p:nvPr/>
        </p:nvGrpSpPr>
        <p:grpSpPr>
          <a:xfrm>
            <a:off x="5574431" y="3029193"/>
            <a:ext cx="1535850" cy="1535850"/>
            <a:chOff x="3716288" y="1866062"/>
            <a:chExt cx="1023900" cy="1023900"/>
          </a:xfrm>
        </p:grpSpPr>
        <p:sp>
          <p:nvSpPr>
            <p:cNvPr id="691" name="Google Shape;691;p57"/>
            <p:cNvSpPr/>
            <p:nvPr/>
          </p:nvSpPr>
          <p:spPr>
            <a:xfrm>
              <a:off x="3716288" y="1866062"/>
              <a:ext cx="1023900" cy="1023900"/>
            </a:xfrm>
            <a:prstGeom prst="ellipse">
              <a:avLst/>
            </a:prstGeom>
            <a:solidFill>
              <a:srgbClr val="E6F4E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92" name="Google Shape;692;p57"/>
            <p:cNvSpPr/>
            <p:nvPr/>
          </p:nvSpPr>
          <p:spPr>
            <a:xfrm>
              <a:off x="4075725" y="2166900"/>
              <a:ext cx="330349" cy="422230"/>
            </a:xfrm>
            <a:custGeom>
              <a:rect b="b" l="l" r="r" t="t"/>
              <a:pathLst>
                <a:path extrusionOk="0" h="1592" w="1246">
                  <a:moveTo>
                    <a:pt x="870" y="144"/>
                  </a:moveTo>
                  <a:lnTo>
                    <a:pt x="870" y="216"/>
                  </a:lnTo>
                  <a:lnTo>
                    <a:pt x="145" y="216"/>
                  </a:lnTo>
                  <a:lnTo>
                    <a:pt x="145" y="144"/>
                  </a:lnTo>
                  <a:close/>
                  <a:moveTo>
                    <a:pt x="1144" y="517"/>
                  </a:moveTo>
                  <a:lnTo>
                    <a:pt x="779" y="883"/>
                  </a:lnTo>
                  <a:lnTo>
                    <a:pt x="609" y="712"/>
                  </a:lnTo>
                  <a:lnTo>
                    <a:pt x="507" y="814"/>
                  </a:lnTo>
                  <a:lnTo>
                    <a:pt x="779" y="1085"/>
                  </a:lnTo>
                  <a:lnTo>
                    <a:pt x="1245" y="618"/>
                  </a:lnTo>
                  <a:lnTo>
                    <a:pt x="1144" y="517"/>
                  </a:lnTo>
                  <a:close/>
                  <a:moveTo>
                    <a:pt x="870" y="1375"/>
                  </a:moveTo>
                  <a:lnTo>
                    <a:pt x="870" y="1446"/>
                  </a:lnTo>
                  <a:lnTo>
                    <a:pt x="145" y="1446"/>
                  </a:lnTo>
                  <a:lnTo>
                    <a:pt x="145" y="1375"/>
                  </a:lnTo>
                  <a:close/>
                  <a:moveTo>
                    <a:pt x="870" y="0"/>
                  </a:moveTo>
                  <a:lnTo>
                    <a:pt x="145" y="1"/>
                  </a:lnTo>
                  <a:cubicBezTo>
                    <a:pt x="67" y="1"/>
                    <a:pt x="2" y="64"/>
                    <a:pt x="1" y="144"/>
                  </a:cubicBezTo>
                  <a:lnTo>
                    <a:pt x="1" y="1446"/>
                  </a:lnTo>
                  <a:cubicBezTo>
                    <a:pt x="2" y="1526"/>
                    <a:pt x="66" y="1590"/>
                    <a:pt x="145" y="1591"/>
                  </a:cubicBezTo>
                  <a:lnTo>
                    <a:pt x="870" y="1591"/>
                  </a:lnTo>
                  <a:cubicBezTo>
                    <a:pt x="949" y="1590"/>
                    <a:pt x="1014" y="1526"/>
                    <a:pt x="1014" y="1446"/>
                  </a:cubicBezTo>
                  <a:lnTo>
                    <a:pt x="1014" y="1158"/>
                  </a:lnTo>
                  <a:lnTo>
                    <a:pt x="870" y="1158"/>
                  </a:lnTo>
                  <a:lnTo>
                    <a:pt x="870" y="1230"/>
                  </a:lnTo>
                  <a:lnTo>
                    <a:pt x="145" y="1230"/>
                  </a:lnTo>
                  <a:lnTo>
                    <a:pt x="145" y="362"/>
                  </a:lnTo>
                  <a:lnTo>
                    <a:pt x="870" y="362"/>
                  </a:lnTo>
                  <a:lnTo>
                    <a:pt x="870" y="435"/>
                  </a:lnTo>
                  <a:lnTo>
                    <a:pt x="1014" y="435"/>
                  </a:lnTo>
                  <a:lnTo>
                    <a:pt x="1014" y="145"/>
                  </a:lnTo>
                  <a:cubicBezTo>
                    <a:pt x="1014" y="65"/>
                    <a:pt x="949" y="1"/>
                    <a:pt x="870" y="0"/>
                  </a:cubicBezTo>
                  <a:close/>
                </a:path>
              </a:pathLst>
            </a:custGeom>
            <a:solidFill>
              <a:schemeClr val="accent4"/>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grpSp>
          <p:nvGrpSpPr>
            <p:cNvPr id="693" name="Google Shape;693;p57"/>
            <p:cNvGrpSpPr/>
            <p:nvPr/>
          </p:nvGrpSpPr>
          <p:grpSpPr>
            <a:xfrm rot="5400000">
              <a:off x="3716726" y="1866089"/>
              <a:ext cx="1023019" cy="1023829"/>
              <a:chOff x="1535600" y="582325"/>
              <a:chExt cx="4548775" cy="4550350"/>
            </a:xfrm>
          </p:grpSpPr>
          <p:sp>
            <p:nvSpPr>
              <p:cNvPr id="694" name="Google Shape;694;p57"/>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95" name="Google Shape;695;p57"/>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696" name="Google Shape;696;p57"/>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697" name="Google Shape;697;p57"/>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grpSp>
        <p:nvGrpSpPr>
          <p:cNvPr id="698" name="Google Shape;698;p57"/>
          <p:cNvGrpSpPr/>
          <p:nvPr/>
        </p:nvGrpSpPr>
        <p:grpSpPr>
          <a:xfrm>
            <a:off x="5574483" y="4960209"/>
            <a:ext cx="1535743" cy="1534529"/>
            <a:chOff x="3716322" y="3306806"/>
            <a:chExt cx="1023829" cy="1023019"/>
          </a:xfrm>
        </p:grpSpPr>
        <p:sp>
          <p:nvSpPr>
            <p:cNvPr id="699" name="Google Shape;699;p57"/>
            <p:cNvSpPr/>
            <p:nvPr/>
          </p:nvSpPr>
          <p:spPr>
            <a:xfrm>
              <a:off x="3744125" y="3313650"/>
              <a:ext cx="993600" cy="993600"/>
            </a:xfrm>
            <a:prstGeom prst="ellipse">
              <a:avLst/>
            </a:prstGeom>
            <a:solidFill>
              <a:srgbClr val="FCE8E6"/>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00" name="Google Shape;700;p57"/>
            <p:cNvSpPr/>
            <p:nvPr/>
          </p:nvSpPr>
          <p:spPr>
            <a:xfrm>
              <a:off x="4075750" y="3644550"/>
              <a:ext cx="330342" cy="347539"/>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chemeClr val="accent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701" name="Google Shape;701;p57"/>
            <p:cNvGrpSpPr/>
            <p:nvPr/>
          </p:nvGrpSpPr>
          <p:grpSpPr>
            <a:xfrm rot="5400000">
              <a:off x="3716726" y="3306401"/>
              <a:ext cx="1023019" cy="1023829"/>
              <a:chOff x="1535600" y="582325"/>
              <a:chExt cx="4548775" cy="4550350"/>
            </a:xfrm>
          </p:grpSpPr>
          <p:sp>
            <p:nvSpPr>
              <p:cNvPr id="702" name="Google Shape;702;p57"/>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03" name="Google Shape;703;p57"/>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704" name="Google Shape;704;p57"/>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05" name="Google Shape;705;p57"/>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58"/>
          <p:cNvSpPr txBox="1"/>
          <p:nvPr/>
        </p:nvSpPr>
        <p:spPr>
          <a:xfrm>
            <a:off x="630825" y="3382825"/>
            <a:ext cx="6705900" cy="1685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None/>
            </a:pPr>
            <a:r>
              <a:rPr lang="en" sz="5100">
                <a:solidFill>
                  <a:schemeClr val="dk1"/>
                </a:solidFill>
                <a:latin typeface="Google Sans Medium"/>
                <a:ea typeface="Google Sans Medium"/>
                <a:cs typeface="Google Sans Medium"/>
                <a:sym typeface="Google Sans Medium"/>
              </a:rPr>
              <a:t>Purchase Simulation</a:t>
            </a:r>
            <a:endParaRPr sz="3100">
              <a:solidFill>
                <a:srgbClr val="B7B7B7"/>
              </a:solidFill>
              <a:latin typeface="Google Sans Medium"/>
              <a:ea typeface="Google Sans Medium"/>
              <a:cs typeface="Google Sans Medium"/>
              <a:sym typeface="Google Sans Medium"/>
            </a:endParaRPr>
          </a:p>
        </p:txBody>
      </p:sp>
      <p:sp>
        <p:nvSpPr>
          <p:cNvPr id="711" name="Google Shape;711;p58"/>
          <p:cNvSpPr/>
          <p:nvPr/>
        </p:nvSpPr>
        <p:spPr>
          <a:xfrm>
            <a:off x="670492" y="4503188"/>
            <a:ext cx="1697400" cy="50400"/>
          </a:xfrm>
          <a:prstGeom prst="rect">
            <a:avLst/>
          </a:pr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12" name="Google Shape;712;p58"/>
          <p:cNvSpPr/>
          <p:nvPr/>
        </p:nvSpPr>
        <p:spPr>
          <a:xfrm>
            <a:off x="2367817" y="4503188"/>
            <a:ext cx="1697400" cy="50400"/>
          </a:xfrm>
          <a:prstGeom prst="rect">
            <a:avLst/>
          </a:prstGeom>
          <a:solidFill>
            <a:schemeClr val="accent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13" name="Google Shape;713;p58"/>
          <p:cNvSpPr/>
          <p:nvPr/>
        </p:nvSpPr>
        <p:spPr>
          <a:xfrm>
            <a:off x="4065142" y="4503188"/>
            <a:ext cx="1697400" cy="50400"/>
          </a:xfrm>
          <a:prstGeom prst="rect">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14" name="Google Shape;714;p58"/>
          <p:cNvSpPr/>
          <p:nvPr/>
        </p:nvSpPr>
        <p:spPr>
          <a:xfrm>
            <a:off x="5762467" y="4503188"/>
            <a:ext cx="1697400" cy="50400"/>
          </a:xfrm>
          <a:prstGeom prst="rect">
            <a:avLst/>
          </a:prstGeom>
          <a:solidFill>
            <a:schemeClr val="accent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715" name="Google Shape;715;p58"/>
          <p:cNvPicPr preferRelativeResize="0"/>
          <p:nvPr/>
        </p:nvPicPr>
        <p:blipFill>
          <a:blip r:embed="rId3">
            <a:alphaModFix/>
          </a:blip>
          <a:stretch>
            <a:fillRect/>
          </a:stretch>
        </p:blipFill>
        <p:spPr>
          <a:xfrm>
            <a:off x="7307625" y="0"/>
            <a:ext cx="5997034" cy="7715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41"/>
          <p:cNvPicPr preferRelativeResize="0"/>
          <p:nvPr/>
        </p:nvPicPr>
        <p:blipFill rotWithShape="1">
          <a:blip r:embed="rId3">
            <a:alphaModFix/>
          </a:blip>
          <a:srcRect b="0" l="16170" r="0" t="0"/>
          <a:stretch/>
        </p:blipFill>
        <p:spPr>
          <a:xfrm>
            <a:off x="754462" y="545138"/>
            <a:ext cx="7852801" cy="6624975"/>
          </a:xfrm>
          <a:prstGeom prst="rect">
            <a:avLst/>
          </a:prstGeom>
          <a:noFill/>
          <a:ln>
            <a:noFill/>
          </a:ln>
        </p:spPr>
      </p:pic>
      <p:pic>
        <p:nvPicPr>
          <p:cNvPr id="411" name="Google Shape;411;p41"/>
          <p:cNvPicPr preferRelativeResize="0"/>
          <p:nvPr/>
        </p:nvPicPr>
        <p:blipFill rotWithShape="1">
          <a:blip r:embed="rId4">
            <a:alphaModFix/>
          </a:blip>
          <a:srcRect b="24582" l="-7380" r="41539" t="42853"/>
          <a:stretch/>
        </p:blipFill>
        <p:spPr>
          <a:xfrm>
            <a:off x="8607264" y="-47137"/>
            <a:ext cx="5108735" cy="4222238"/>
          </a:xfrm>
          <a:prstGeom prst="rect">
            <a:avLst/>
          </a:prstGeom>
          <a:noFill/>
          <a:ln>
            <a:noFill/>
          </a:ln>
        </p:spPr>
      </p:pic>
      <p:sp>
        <p:nvSpPr>
          <p:cNvPr id="412" name="Google Shape;412;p41"/>
          <p:cNvSpPr txBox="1"/>
          <p:nvPr/>
        </p:nvSpPr>
        <p:spPr>
          <a:xfrm>
            <a:off x="6360808" y="3199200"/>
            <a:ext cx="6786300" cy="1264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700">
                <a:highlight>
                  <a:srgbClr val="FFFFFF"/>
                </a:highlight>
                <a:latin typeface="Roboto Light"/>
                <a:ea typeface="Roboto Light"/>
                <a:cs typeface="Roboto Light"/>
                <a:sym typeface="Roboto Light"/>
              </a:rPr>
              <a:t>Download the </a:t>
            </a:r>
            <a:br>
              <a:rPr lang="en" sz="2700">
                <a:highlight>
                  <a:srgbClr val="FFFFFF"/>
                </a:highlight>
                <a:latin typeface="Roboto Light"/>
                <a:ea typeface="Roboto Light"/>
                <a:cs typeface="Roboto Light"/>
                <a:sym typeface="Roboto Light"/>
              </a:rPr>
            </a:br>
            <a:r>
              <a:rPr lang="en" sz="2700">
                <a:highlight>
                  <a:srgbClr val="FFFFFF"/>
                </a:highlight>
                <a:latin typeface="Roboto Light"/>
                <a:ea typeface="Roboto Light"/>
                <a:cs typeface="Roboto Light"/>
                <a:sym typeface="Roboto Light"/>
              </a:rPr>
              <a:t>full research report: </a:t>
            </a:r>
            <a:br>
              <a:rPr lang="en" sz="2700">
                <a:highlight>
                  <a:srgbClr val="FFFFFF"/>
                </a:highlight>
                <a:latin typeface="Roboto Light"/>
                <a:ea typeface="Roboto Light"/>
                <a:cs typeface="Roboto Light"/>
                <a:sym typeface="Roboto Light"/>
              </a:rPr>
            </a:br>
            <a:r>
              <a:rPr lang="en" sz="2700" u="sng">
                <a:solidFill>
                  <a:schemeClr val="hlink"/>
                </a:solidFill>
                <a:highlight>
                  <a:srgbClr val="FFFFFF"/>
                </a:highlight>
                <a:latin typeface="Roboto Light"/>
                <a:ea typeface="Roboto Light"/>
                <a:cs typeface="Roboto Light"/>
                <a:sym typeface="Roboto Light"/>
                <a:hlinkClick r:id="rId5"/>
              </a:rPr>
              <a:t>g.co/think/messymiddle</a:t>
            </a:r>
            <a:r>
              <a:rPr lang="en" sz="2700" u="sng">
                <a:solidFill>
                  <a:schemeClr val="hlink"/>
                </a:solidFill>
                <a:highlight>
                  <a:srgbClr val="FFFFFF"/>
                </a:highlight>
                <a:latin typeface="Roboto Light"/>
                <a:ea typeface="Roboto Light"/>
                <a:cs typeface="Roboto Light"/>
                <a:sym typeface="Roboto Light"/>
              </a:rPr>
              <a:t> </a:t>
            </a:r>
            <a:r>
              <a:rPr lang="en" sz="2700">
                <a:highlight>
                  <a:srgbClr val="FFFFFF"/>
                </a:highlight>
                <a:latin typeface="Roboto Light"/>
                <a:ea typeface="Roboto Light"/>
                <a:cs typeface="Roboto Light"/>
                <a:sym typeface="Roboto Light"/>
              </a:rPr>
              <a:t>  </a:t>
            </a:r>
            <a:endParaRPr sz="2700">
              <a:latin typeface="Roboto Light"/>
              <a:ea typeface="Roboto Light"/>
              <a:cs typeface="Roboto Light"/>
              <a:sym typeface="Roboto Light"/>
            </a:endParaRPr>
          </a:p>
        </p:txBody>
      </p:sp>
      <p:pic>
        <p:nvPicPr>
          <p:cNvPr id="413" name="Google Shape;413;p41"/>
          <p:cNvPicPr preferRelativeResize="0"/>
          <p:nvPr/>
        </p:nvPicPr>
        <p:blipFill>
          <a:blip r:embed="rId6">
            <a:alphaModFix/>
          </a:blip>
          <a:stretch>
            <a:fillRect/>
          </a:stretch>
        </p:blipFill>
        <p:spPr>
          <a:xfrm>
            <a:off x="6360787" y="2120198"/>
            <a:ext cx="706913" cy="858638"/>
          </a:xfrm>
          <a:prstGeom prst="rect">
            <a:avLst/>
          </a:prstGeom>
          <a:noFill/>
          <a:ln>
            <a:noFill/>
          </a:ln>
        </p:spPr>
      </p:pic>
      <p:grpSp>
        <p:nvGrpSpPr>
          <p:cNvPr id="414" name="Google Shape;414;p41"/>
          <p:cNvGrpSpPr/>
          <p:nvPr/>
        </p:nvGrpSpPr>
        <p:grpSpPr>
          <a:xfrm>
            <a:off x="6360785" y="5129373"/>
            <a:ext cx="2863093" cy="389623"/>
            <a:chOff x="375525" y="2389375"/>
            <a:chExt cx="6905675" cy="938625"/>
          </a:xfrm>
        </p:grpSpPr>
        <p:sp>
          <p:nvSpPr>
            <p:cNvPr id="415" name="Google Shape;415;p41"/>
            <p:cNvSpPr/>
            <p:nvPr/>
          </p:nvSpPr>
          <p:spPr>
            <a:xfrm>
              <a:off x="375525" y="2459750"/>
              <a:ext cx="442200" cy="643275"/>
            </a:xfrm>
            <a:custGeom>
              <a:rect b="b" l="l" r="r" t="t"/>
              <a:pathLst>
                <a:path extrusionOk="0" h="25731" w="17688">
                  <a:moveTo>
                    <a:pt x="0" y="1"/>
                  </a:moveTo>
                  <a:lnTo>
                    <a:pt x="0" y="3166"/>
                  </a:lnTo>
                  <a:lnTo>
                    <a:pt x="7194" y="3166"/>
                  </a:lnTo>
                  <a:lnTo>
                    <a:pt x="7194" y="25730"/>
                  </a:lnTo>
                  <a:lnTo>
                    <a:pt x="10508" y="25730"/>
                  </a:lnTo>
                  <a:lnTo>
                    <a:pt x="10508" y="3166"/>
                  </a:lnTo>
                  <a:lnTo>
                    <a:pt x="17688" y="3166"/>
                  </a:lnTo>
                  <a:lnTo>
                    <a:pt x="17688" y="1"/>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16" name="Google Shape;416;p41"/>
            <p:cNvSpPr/>
            <p:nvPr/>
          </p:nvSpPr>
          <p:spPr>
            <a:xfrm>
              <a:off x="867550" y="2459750"/>
              <a:ext cx="390025" cy="643275"/>
            </a:xfrm>
            <a:custGeom>
              <a:rect b="b" l="l" r="r" t="t"/>
              <a:pathLst>
                <a:path extrusionOk="0" h="25731" w="15601">
                  <a:moveTo>
                    <a:pt x="1" y="1"/>
                  </a:moveTo>
                  <a:lnTo>
                    <a:pt x="1" y="25730"/>
                  </a:lnTo>
                  <a:lnTo>
                    <a:pt x="3314" y="25730"/>
                  </a:lnTo>
                  <a:lnTo>
                    <a:pt x="3314" y="15991"/>
                  </a:lnTo>
                  <a:cubicBezTo>
                    <a:pt x="3314" y="14549"/>
                    <a:pt x="3746" y="13297"/>
                    <a:pt x="4608" y="12205"/>
                  </a:cubicBezTo>
                  <a:cubicBezTo>
                    <a:pt x="5470" y="11114"/>
                    <a:pt x="6574" y="10562"/>
                    <a:pt x="7949" y="10562"/>
                  </a:cubicBezTo>
                  <a:cubicBezTo>
                    <a:pt x="10845" y="10562"/>
                    <a:pt x="12300" y="12192"/>
                    <a:pt x="12300" y="15452"/>
                  </a:cubicBezTo>
                  <a:lnTo>
                    <a:pt x="12300" y="25730"/>
                  </a:lnTo>
                  <a:lnTo>
                    <a:pt x="15600" y="25730"/>
                  </a:lnTo>
                  <a:lnTo>
                    <a:pt x="15600" y="14954"/>
                  </a:lnTo>
                  <a:cubicBezTo>
                    <a:pt x="15600" y="12690"/>
                    <a:pt x="15021" y="10899"/>
                    <a:pt x="13876" y="9552"/>
                  </a:cubicBezTo>
                  <a:cubicBezTo>
                    <a:pt x="12731" y="8218"/>
                    <a:pt x="11060" y="7544"/>
                    <a:pt x="8878" y="7544"/>
                  </a:cubicBezTo>
                  <a:cubicBezTo>
                    <a:pt x="7706" y="7544"/>
                    <a:pt x="6601" y="7841"/>
                    <a:pt x="5578" y="8420"/>
                  </a:cubicBezTo>
                  <a:cubicBezTo>
                    <a:pt x="4540" y="9013"/>
                    <a:pt x="3786" y="9727"/>
                    <a:pt x="3301" y="10562"/>
                  </a:cubicBezTo>
                  <a:lnTo>
                    <a:pt x="3166" y="10562"/>
                  </a:lnTo>
                  <a:lnTo>
                    <a:pt x="3301" y="8124"/>
                  </a:lnTo>
                  <a:lnTo>
                    <a:pt x="3301" y="1"/>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17" name="Google Shape;417;p41"/>
            <p:cNvSpPr/>
            <p:nvPr/>
          </p:nvSpPr>
          <p:spPr>
            <a:xfrm>
              <a:off x="1321525" y="2452350"/>
              <a:ext cx="116900" cy="650675"/>
            </a:xfrm>
            <a:custGeom>
              <a:rect b="b" l="l" r="r" t="t"/>
              <a:pathLst>
                <a:path extrusionOk="0" h="26027" w="4676">
                  <a:moveTo>
                    <a:pt x="2331" y="0"/>
                  </a:moveTo>
                  <a:cubicBezTo>
                    <a:pt x="1685" y="0"/>
                    <a:pt x="1132" y="229"/>
                    <a:pt x="688" y="687"/>
                  </a:cubicBezTo>
                  <a:cubicBezTo>
                    <a:pt x="230" y="1145"/>
                    <a:pt x="1" y="1698"/>
                    <a:pt x="1" y="2344"/>
                  </a:cubicBezTo>
                  <a:cubicBezTo>
                    <a:pt x="1" y="2991"/>
                    <a:pt x="230" y="3543"/>
                    <a:pt x="688" y="4001"/>
                  </a:cubicBezTo>
                  <a:cubicBezTo>
                    <a:pt x="1132" y="4459"/>
                    <a:pt x="1685" y="4675"/>
                    <a:pt x="2331" y="4675"/>
                  </a:cubicBezTo>
                  <a:cubicBezTo>
                    <a:pt x="2978" y="4675"/>
                    <a:pt x="3530" y="4446"/>
                    <a:pt x="3988" y="4001"/>
                  </a:cubicBezTo>
                  <a:cubicBezTo>
                    <a:pt x="4446" y="3543"/>
                    <a:pt x="4675" y="2991"/>
                    <a:pt x="4675" y="2344"/>
                  </a:cubicBezTo>
                  <a:cubicBezTo>
                    <a:pt x="4675" y="1698"/>
                    <a:pt x="4446" y="1145"/>
                    <a:pt x="3988" y="687"/>
                  </a:cubicBezTo>
                  <a:cubicBezTo>
                    <a:pt x="3530" y="229"/>
                    <a:pt x="2978" y="0"/>
                    <a:pt x="2331" y="0"/>
                  </a:cubicBezTo>
                  <a:close/>
                  <a:moveTo>
                    <a:pt x="674" y="8420"/>
                  </a:moveTo>
                  <a:lnTo>
                    <a:pt x="674" y="26026"/>
                  </a:lnTo>
                  <a:lnTo>
                    <a:pt x="3988" y="26026"/>
                  </a:lnTo>
                  <a:lnTo>
                    <a:pt x="3988" y="8420"/>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18" name="Google Shape;418;p41"/>
            <p:cNvSpPr/>
            <p:nvPr/>
          </p:nvSpPr>
          <p:spPr>
            <a:xfrm>
              <a:off x="1507425" y="2648350"/>
              <a:ext cx="390025" cy="454675"/>
            </a:xfrm>
            <a:custGeom>
              <a:rect b="b" l="l" r="r" t="t"/>
              <a:pathLst>
                <a:path extrusionOk="0" h="18187" w="15601">
                  <a:moveTo>
                    <a:pt x="8878" y="0"/>
                  </a:moveTo>
                  <a:cubicBezTo>
                    <a:pt x="7693" y="0"/>
                    <a:pt x="6602" y="297"/>
                    <a:pt x="5564" y="890"/>
                  </a:cubicBezTo>
                  <a:cubicBezTo>
                    <a:pt x="4541" y="1469"/>
                    <a:pt x="3786" y="2183"/>
                    <a:pt x="3301" y="3018"/>
                  </a:cubicBezTo>
                  <a:lnTo>
                    <a:pt x="3153" y="3018"/>
                  </a:lnTo>
                  <a:lnTo>
                    <a:pt x="3153" y="580"/>
                  </a:lnTo>
                  <a:lnTo>
                    <a:pt x="1" y="580"/>
                  </a:lnTo>
                  <a:lnTo>
                    <a:pt x="1" y="18186"/>
                  </a:lnTo>
                  <a:lnTo>
                    <a:pt x="3301" y="18186"/>
                  </a:lnTo>
                  <a:lnTo>
                    <a:pt x="3301" y="8447"/>
                  </a:lnTo>
                  <a:cubicBezTo>
                    <a:pt x="3301" y="7005"/>
                    <a:pt x="3732" y="5753"/>
                    <a:pt x="4594" y="4661"/>
                  </a:cubicBezTo>
                  <a:cubicBezTo>
                    <a:pt x="5457" y="3570"/>
                    <a:pt x="6575" y="3018"/>
                    <a:pt x="7935" y="3018"/>
                  </a:cubicBezTo>
                  <a:cubicBezTo>
                    <a:pt x="10845" y="3018"/>
                    <a:pt x="12286" y="4648"/>
                    <a:pt x="12286" y="7908"/>
                  </a:cubicBezTo>
                  <a:lnTo>
                    <a:pt x="12286" y="18186"/>
                  </a:lnTo>
                  <a:lnTo>
                    <a:pt x="15600" y="18186"/>
                  </a:lnTo>
                  <a:lnTo>
                    <a:pt x="15600" y="7410"/>
                  </a:lnTo>
                  <a:cubicBezTo>
                    <a:pt x="15600" y="5160"/>
                    <a:pt x="15021" y="3355"/>
                    <a:pt x="13876" y="2021"/>
                  </a:cubicBezTo>
                  <a:cubicBezTo>
                    <a:pt x="12718" y="674"/>
                    <a:pt x="11061" y="0"/>
                    <a:pt x="8878" y="0"/>
                  </a:cubicBez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19" name="Google Shape;419;p41"/>
            <p:cNvSpPr/>
            <p:nvPr/>
          </p:nvSpPr>
          <p:spPr>
            <a:xfrm>
              <a:off x="1977575" y="2459750"/>
              <a:ext cx="387325" cy="643275"/>
            </a:xfrm>
            <a:custGeom>
              <a:rect b="b" l="l" r="r" t="t"/>
              <a:pathLst>
                <a:path extrusionOk="0" h="25731" w="15493">
                  <a:moveTo>
                    <a:pt x="0" y="1"/>
                  </a:moveTo>
                  <a:lnTo>
                    <a:pt x="0" y="25730"/>
                  </a:lnTo>
                  <a:lnTo>
                    <a:pt x="3301" y="25730"/>
                  </a:lnTo>
                  <a:lnTo>
                    <a:pt x="3301" y="20086"/>
                  </a:lnTo>
                  <a:lnTo>
                    <a:pt x="5968" y="17432"/>
                  </a:lnTo>
                  <a:lnTo>
                    <a:pt x="11505" y="25730"/>
                  </a:lnTo>
                  <a:lnTo>
                    <a:pt x="15492" y="25730"/>
                  </a:lnTo>
                  <a:lnTo>
                    <a:pt x="15492" y="25596"/>
                  </a:lnTo>
                  <a:lnTo>
                    <a:pt x="8299" y="15129"/>
                  </a:lnTo>
                  <a:lnTo>
                    <a:pt x="15169" y="8272"/>
                  </a:lnTo>
                  <a:lnTo>
                    <a:pt x="15169" y="8124"/>
                  </a:lnTo>
                  <a:lnTo>
                    <a:pt x="10926" y="8124"/>
                  </a:lnTo>
                  <a:lnTo>
                    <a:pt x="3301" y="15856"/>
                  </a:lnTo>
                  <a:lnTo>
                    <a:pt x="3301" y="1"/>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0" name="Google Shape;420;p41"/>
            <p:cNvSpPr/>
            <p:nvPr/>
          </p:nvSpPr>
          <p:spPr>
            <a:xfrm>
              <a:off x="2580400" y="2662825"/>
              <a:ext cx="670550" cy="440200"/>
            </a:xfrm>
            <a:custGeom>
              <a:rect b="b" l="l" r="r" t="t"/>
              <a:pathLst>
                <a:path extrusionOk="0" h="17608" w="26822">
                  <a:moveTo>
                    <a:pt x="1" y="1"/>
                  </a:moveTo>
                  <a:lnTo>
                    <a:pt x="5686" y="17607"/>
                  </a:lnTo>
                  <a:lnTo>
                    <a:pt x="9027" y="17607"/>
                  </a:lnTo>
                  <a:lnTo>
                    <a:pt x="13378" y="4096"/>
                  </a:lnTo>
                  <a:lnTo>
                    <a:pt x="17756" y="17607"/>
                  </a:lnTo>
                  <a:lnTo>
                    <a:pt x="21137" y="17607"/>
                  </a:lnTo>
                  <a:lnTo>
                    <a:pt x="26822" y="1"/>
                  </a:lnTo>
                  <a:lnTo>
                    <a:pt x="23441" y="1"/>
                  </a:lnTo>
                  <a:lnTo>
                    <a:pt x="19561" y="13297"/>
                  </a:lnTo>
                  <a:lnTo>
                    <a:pt x="19521" y="13297"/>
                  </a:lnTo>
                  <a:lnTo>
                    <a:pt x="15169" y="1"/>
                  </a:lnTo>
                  <a:lnTo>
                    <a:pt x="11761" y="1"/>
                  </a:lnTo>
                  <a:lnTo>
                    <a:pt x="7410" y="13297"/>
                  </a:lnTo>
                  <a:lnTo>
                    <a:pt x="7370" y="13297"/>
                  </a:lnTo>
                  <a:lnTo>
                    <a:pt x="3449" y="1"/>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1" name="Google Shape;421;p41"/>
            <p:cNvSpPr/>
            <p:nvPr/>
          </p:nvSpPr>
          <p:spPr>
            <a:xfrm>
              <a:off x="3275175" y="2452350"/>
              <a:ext cx="116900" cy="650675"/>
            </a:xfrm>
            <a:custGeom>
              <a:rect b="b" l="l" r="r" t="t"/>
              <a:pathLst>
                <a:path extrusionOk="0" h="26027" w="4676">
                  <a:moveTo>
                    <a:pt x="2345" y="0"/>
                  </a:moveTo>
                  <a:cubicBezTo>
                    <a:pt x="1685" y="0"/>
                    <a:pt x="1146" y="229"/>
                    <a:pt x="688" y="687"/>
                  </a:cubicBezTo>
                  <a:cubicBezTo>
                    <a:pt x="230" y="1145"/>
                    <a:pt x="1" y="1698"/>
                    <a:pt x="1" y="2344"/>
                  </a:cubicBezTo>
                  <a:cubicBezTo>
                    <a:pt x="1" y="2991"/>
                    <a:pt x="230" y="3543"/>
                    <a:pt x="688" y="4001"/>
                  </a:cubicBezTo>
                  <a:cubicBezTo>
                    <a:pt x="1146" y="4459"/>
                    <a:pt x="1685" y="4675"/>
                    <a:pt x="2345" y="4675"/>
                  </a:cubicBezTo>
                  <a:cubicBezTo>
                    <a:pt x="2991" y="4675"/>
                    <a:pt x="3530" y="4446"/>
                    <a:pt x="3988" y="4001"/>
                  </a:cubicBezTo>
                  <a:cubicBezTo>
                    <a:pt x="4446" y="3543"/>
                    <a:pt x="4675" y="2991"/>
                    <a:pt x="4675" y="2344"/>
                  </a:cubicBezTo>
                  <a:cubicBezTo>
                    <a:pt x="4675" y="1698"/>
                    <a:pt x="4446" y="1145"/>
                    <a:pt x="3988" y="687"/>
                  </a:cubicBezTo>
                  <a:cubicBezTo>
                    <a:pt x="3530" y="229"/>
                    <a:pt x="2991" y="0"/>
                    <a:pt x="2345" y="0"/>
                  </a:cubicBezTo>
                  <a:close/>
                  <a:moveTo>
                    <a:pt x="688" y="8420"/>
                  </a:moveTo>
                  <a:lnTo>
                    <a:pt x="688" y="26026"/>
                  </a:lnTo>
                  <a:lnTo>
                    <a:pt x="3988" y="26026"/>
                  </a:lnTo>
                  <a:lnTo>
                    <a:pt x="3988" y="8420"/>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2" name="Google Shape;422;p41"/>
            <p:cNvSpPr/>
            <p:nvPr/>
          </p:nvSpPr>
          <p:spPr>
            <a:xfrm>
              <a:off x="3424050" y="2528125"/>
              <a:ext cx="285950" cy="582300"/>
            </a:xfrm>
            <a:custGeom>
              <a:rect b="b" l="l" r="r" t="t"/>
              <a:pathLst>
                <a:path extrusionOk="0" h="23292" w="11438">
                  <a:moveTo>
                    <a:pt x="3098" y="0"/>
                  </a:moveTo>
                  <a:lnTo>
                    <a:pt x="3098" y="5389"/>
                  </a:lnTo>
                  <a:lnTo>
                    <a:pt x="0" y="5389"/>
                  </a:lnTo>
                  <a:lnTo>
                    <a:pt x="0" y="8406"/>
                  </a:lnTo>
                  <a:lnTo>
                    <a:pt x="3098" y="8406"/>
                  </a:lnTo>
                  <a:lnTo>
                    <a:pt x="3098" y="17647"/>
                  </a:lnTo>
                  <a:cubicBezTo>
                    <a:pt x="3098" y="19439"/>
                    <a:pt x="3583" y="20827"/>
                    <a:pt x="4553" y="21810"/>
                  </a:cubicBezTo>
                  <a:cubicBezTo>
                    <a:pt x="5523" y="22793"/>
                    <a:pt x="6924" y="23292"/>
                    <a:pt x="8770" y="23292"/>
                  </a:cubicBezTo>
                  <a:cubicBezTo>
                    <a:pt x="9821" y="23292"/>
                    <a:pt x="10710" y="23130"/>
                    <a:pt x="11437" y="22820"/>
                  </a:cubicBezTo>
                  <a:lnTo>
                    <a:pt x="10279" y="19978"/>
                  </a:lnTo>
                  <a:cubicBezTo>
                    <a:pt x="9874" y="20167"/>
                    <a:pt x="9376" y="20274"/>
                    <a:pt x="8770" y="20274"/>
                  </a:cubicBezTo>
                  <a:cubicBezTo>
                    <a:pt x="7194" y="20274"/>
                    <a:pt x="6399" y="19304"/>
                    <a:pt x="6399" y="17391"/>
                  </a:cubicBezTo>
                  <a:lnTo>
                    <a:pt x="6399" y="8406"/>
                  </a:lnTo>
                  <a:lnTo>
                    <a:pt x="10710" y="8406"/>
                  </a:lnTo>
                  <a:lnTo>
                    <a:pt x="10710" y="5389"/>
                  </a:lnTo>
                  <a:lnTo>
                    <a:pt x="6399" y="5389"/>
                  </a:lnTo>
                  <a:lnTo>
                    <a:pt x="6399" y="0"/>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3" name="Google Shape;423;p41"/>
            <p:cNvSpPr/>
            <p:nvPr/>
          </p:nvSpPr>
          <p:spPr>
            <a:xfrm>
              <a:off x="3750725" y="2459750"/>
              <a:ext cx="390000" cy="643275"/>
            </a:xfrm>
            <a:custGeom>
              <a:rect b="b" l="l" r="r" t="t"/>
              <a:pathLst>
                <a:path extrusionOk="0" h="25731" w="15600">
                  <a:moveTo>
                    <a:pt x="0" y="1"/>
                  </a:moveTo>
                  <a:lnTo>
                    <a:pt x="0" y="25730"/>
                  </a:lnTo>
                  <a:lnTo>
                    <a:pt x="3314" y="25730"/>
                  </a:lnTo>
                  <a:lnTo>
                    <a:pt x="3314" y="15991"/>
                  </a:lnTo>
                  <a:cubicBezTo>
                    <a:pt x="3314" y="14549"/>
                    <a:pt x="3745" y="13297"/>
                    <a:pt x="4607" y="12205"/>
                  </a:cubicBezTo>
                  <a:cubicBezTo>
                    <a:pt x="5469" y="11114"/>
                    <a:pt x="6574" y="10562"/>
                    <a:pt x="7948" y="10562"/>
                  </a:cubicBezTo>
                  <a:cubicBezTo>
                    <a:pt x="10844" y="10562"/>
                    <a:pt x="12299" y="12192"/>
                    <a:pt x="12299" y="15452"/>
                  </a:cubicBezTo>
                  <a:lnTo>
                    <a:pt x="12299" y="25730"/>
                  </a:lnTo>
                  <a:lnTo>
                    <a:pt x="15600" y="25730"/>
                  </a:lnTo>
                  <a:lnTo>
                    <a:pt x="15600" y="14954"/>
                  </a:lnTo>
                  <a:cubicBezTo>
                    <a:pt x="15600" y="12690"/>
                    <a:pt x="15020" y="10899"/>
                    <a:pt x="13875" y="9552"/>
                  </a:cubicBezTo>
                  <a:cubicBezTo>
                    <a:pt x="12730" y="8218"/>
                    <a:pt x="11060" y="7544"/>
                    <a:pt x="8878" y="7544"/>
                  </a:cubicBezTo>
                  <a:cubicBezTo>
                    <a:pt x="7706" y="7544"/>
                    <a:pt x="6601" y="7841"/>
                    <a:pt x="5577" y="8420"/>
                  </a:cubicBezTo>
                  <a:cubicBezTo>
                    <a:pt x="4540" y="9013"/>
                    <a:pt x="3785" y="9727"/>
                    <a:pt x="3314" y="10562"/>
                  </a:cubicBezTo>
                  <a:lnTo>
                    <a:pt x="3166" y="10562"/>
                  </a:lnTo>
                  <a:lnTo>
                    <a:pt x="3314" y="8124"/>
                  </a:lnTo>
                  <a:lnTo>
                    <a:pt x="3314" y="1"/>
                  </a:lnTo>
                  <a:close/>
                </a:path>
              </a:pathLst>
            </a:custGeom>
            <a:solidFill>
              <a:srgbClr val="5F6368"/>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4" name="Google Shape;424;p41"/>
            <p:cNvSpPr/>
            <p:nvPr/>
          </p:nvSpPr>
          <p:spPr>
            <a:xfrm>
              <a:off x="4360950" y="2389375"/>
              <a:ext cx="709625" cy="728125"/>
            </a:xfrm>
            <a:custGeom>
              <a:rect b="b" l="l" r="r" t="t"/>
              <a:pathLst>
                <a:path extrusionOk="0" h="29125" w="28385">
                  <a:moveTo>
                    <a:pt x="14779" y="0"/>
                  </a:moveTo>
                  <a:cubicBezTo>
                    <a:pt x="6750" y="0"/>
                    <a:pt x="1" y="6534"/>
                    <a:pt x="1" y="14562"/>
                  </a:cubicBezTo>
                  <a:cubicBezTo>
                    <a:pt x="1" y="22591"/>
                    <a:pt x="6750" y="29125"/>
                    <a:pt x="14779" y="29125"/>
                  </a:cubicBezTo>
                  <a:cubicBezTo>
                    <a:pt x="19116" y="29125"/>
                    <a:pt x="22376" y="27697"/>
                    <a:pt x="24936" y="25029"/>
                  </a:cubicBezTo>
                  <a:cubicBezTo>
                    <a:pt x="27563" y="22403"/>
                    <a:pt x="28385" y="18712"/>
                    <a:pt x="28385" y="15734"/>
                  </a:cubicBezTo>
                  <a:cubicBezTo>
                    <a:pt x="28385" y="14805"/>
                    <a:pt x="28317" y="13956"/>
                    <a:pt x="28169" y="13242"/>
                  </a:cubicBezTo>
                  <a:lnTo>
                    <a:pt x="14779" y="13242"/>
                  </a:lnTo>
                  <a:lnTo>
                    <a:pt x="14779" y="17230"/>
                  </a:lnTo>
                  <a:lnTo>
                    <a:pt x="24303" y="17230"/>
                  </a:lnTo>
                  <a:cubicBezTo>
                    <a:pt x="24020" y="19466"/>
                    <a:pt x="23265" y="21096"/>
                    <a:pt x="22134" y="22227"/>
                  </a:cubicBezTo>
                  <a:cubicBezTo>
                    <a:pt x="20746" y="23615"/>
                    <a:pt x="18578" y="25151"/>
                    <a:pt x="14779" y="25151"/>
                  </a:cubicBezTo>
                  <a:cubicBezTo>
                    <a:pt x="8919" y="25151"/>
                    <a:pt x="4339" y="20422"/>
                    <a:pt x="4339" y="14562"/>
                  </a:cubicBezTo>
                  <a:cubicBezTo>
                    <a:pt x="4339" y="8703"/>
                    <a:pt x="8919" y="3974"/>
                    <a:pt x="14779" y="3974"/>
                  </a:cubicBezTo>
                  <a:cubicBezTo>
                    <a:pt x="17944" y="3974"/>
                    <a:pt x="20248" y="5213"/>
                    <a:pt x="21959" y="6817"/>
                  </a:cubicBezTo>
                  <a:lnTo>
                    <a:pt x="24761" y="4015"/>
                  </a:lnTo>
                  <a:cubicBezTo>
                    <a:pt x="22376" y="1738"/>
                    <a:pt x="19224" y="0"/>
                    <a:pt x="14779" y="0"/>
                  </a:cubicBez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5" name="Google Shape;425;p41"/>
            <p:cNvSpPr/>
            <p:nvPr/>
          </p:nvSpPr>
          <p:spPr>
            <a:xfrm>
              <a:off x="5126125" y="2648675"/>
              <a:ext cx="462075" cy="468825"/>
            </a:xfrm>
            <a:custGeom>
              <a:rect b="b" l="l" r="r" t="t"/>
              <a:pathLst>
                <a:path extrusionOk="0" h="18753" w="18483">
                  <a:moveTo>
                    <a:pt x="9241" y="3692"/>
                  </a:moveTo>
                  <a:cubicBezTo>
                    <a:pt x="12043" y="3692"/>
                    <a:pt x="14441" y="5996"/>
                    <a:pt x="14441" y="9377"/>
                  </a:cubicBezTo>
                  <a:cubicBezTo>
                    <a:pt x="14441" y="12704"/>
                    <a:pt x="12030" y="15048"/>
                    <a:pt x="9241" y="15048"/>
                  </a:cubicBezTo>
                  <a:cubicBezTo>
                    <a:pt x="6453" y="15048"/>
                    <a:pt x="4055" y="12704"/>
                    <a:pt x="4055" y="9377"/>
                  </a:cubicBezTo>
                  <a:cubicBezTo>
                    <a:pt x="4055" y="5996"/>
                    <a:pt x="6453" y="3692"/>
                    <a:pt x="9241" y="3692"/>
                  </a:cubicBezTo>
                  <a:close/>
                  <a:moveTo>
                    <a:pt x="9241" y="1"/>
                  </a:moveTo>
                  <a:cubicBezTo>
                    <a:pt x="4163" y="1"/>
                    <a:pt x="0" y="3934"/>
                    <a:pt x="0" y="9377"/>
                  </a:cubicBezTo>
                  <a:cubicBezTo>
                    <a:pt x="0" y="14765"/>
                    <a:pt x="4163" y="18753"/>
                    <a:pt x="9241" y="18753"/>
                  </a:cubicBezTo>
                  <a:cubicBezTo>
                    <a:pt x="14334" y="18753"/>
                    <a:pt x="18483" y="14765"/>
                    <a:pt x="18483" y="9377"/>
                  </a:cubicBezTo>
                  <a:cubicBezTo>
                    <a:pt x="18483" y="3934"/>
                    <a:pt x="14334" y="1"/>
                    <a:pt x="9241" y="1"/>
                  </a:cubicBez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6" name="Google Shape;426;p41"/>
            <p:cNvSpPr/>
            <p:nvPr/>
          </p:nvSpPr>
          <p:spPr>
            <a:xfrm>
              <a:off x="5644075" y="2648675"/>
              <a:ext cx="462100" cy="468825"/>
            </a:xfrm>
            <a:custGeom>
              <a:rect b="b" l="l" r="r" t="t"/>
              <a:pathLst>
                <a:path extrusionOk="0" h="18753" w="18484">
                  <a:moveTo>
                    <a:pt x="9242" y="3692"/>
                  </a:moveTo>
                  <a:cubicBezTo>
                    <a:pt x="12031" y="3692"/>
                    <a:pt x="14442" y="5996"/>
                    <a:pt x="14442" y="9377"/>
                  </a:cubicBezTo>
                  <a:cubicBezTo>
                    <a:pt x="14442" y="12704"/>
                    <a:pt x="12031" y="15048"/>
                    <a:pt x="9242" y="15048"/>
                  </a:cubicBezTo>
                  <a:cubicBezTo>
                    <a:pt x="6454" y="15048"/>
                    <a:pt x="4056" y="12704"/>
                    <a:pt x="4056" y="9377"/>
                  </a:cubicBezTo>
                  <a:cubicBezTo>
                    <a:pt x="4056" y="5996"/>
                    <a:pt x="6454" y="3692"/>
                    <a:pt x="9242" y="3692"/>
                  </a:cubicBezTo>
                  <a:close/>
                  <a:moveTo>
                    <a:pt x="9242" y="1"/>
                  </a:moveTo>
                  <a:cubicBezTo>
                    <a:pt x="4150" y="1"/>
                    <a:pt x="1" y="3934"/>
                    <a:pt x="1" y="9377"/>
                  </a:cubicBezTo>
                  <a:cubicBezTo>
                    <a:pt x="1" y="14765"/>
                    <a:pt x="4150" y="18753"/>
                    <a:pt x="9242" y="18753"/>
                  </a:cubicBezTo>
                  <a:cubicBezTo>
                    <a:pt x="14334" y="18753"/>
                    <a:pt x="18483" y="14765"/>
                    <a:pt x="18483" y="9377"/>
                  </a:cubicBezTo>
                  <a:cubicBezTo>
                    <a:pt x="18483" y="3934"/>
                    <a:pt x="14334" y="1"/>
                    <a:pt x="9242" y="1"/>
                  </a:cubicBezTo>
                  <a:close/>
                </a:path>
              </a:pathLst>
            </a:custGeom>
            <a:solidFill>
              <a:srgbClr val="FBBC0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7" name="Google Shape;427;p41"/>
            <p:cNvSpPr/>
            <p:nvPr/>
          </p:nvSpPr>
          <p:spPr>
            <a:xfrm>
              <a:off x="6162050" y="2648350"/>
              <a:ext cx="449275" cy="679650"/>
            </a:xfrm>
            <a:custGeom>
              <a:rect b="b" l="l" r="r" t="t"/>
              <a:pathLst>
                <a:path extrusionOk="0" h="27186" w="17971">
                  <a:moveTo>
                    <a:pt x="9336" y="3705"/>
                  </a:moveTo>
                  <a:cubicBezTo>
                    <a:pt x="12138" y="3705"/>
                    <a:pt x="14347" y="6116"/>
                    <a:pt x="14347" y="9417"/>
                  </a:cubicBezTo>
                  <a:cubicBezTo>
                    <a:pt x="14347" y="12690"/>
                    <a:pt x="12138" y="15061"/>
                    <a:pt x="9336" y="15061"/>
                  </a:cubicBezTo>
                  <a:cubicBezTo>
                    <a:pt x="6494" y="15061"/>
                    <a:pt x="4123" y="12690"/>
                    <a:pt x="4123" y="9417"/>
                  </a:cubicBezTo>
                  <a:cubicBezTo>
                    <a:pt x="4123" y="6116"/>
                    <a:pt x="6494" y="3705"/>
                    <a:pt x="9336" y="3705"/>
                  </a:cubicBezTo>
                  <a:close/>
                  <a:moveTo>
                    <a:pt x="8986" y="0"/>
                  </a:moveTo>
                  <a:cubicBezTo>
                    <a:pt x="4298" y="0"/>
                    <a:pt x="1" y="4123"/>
                    <a:pt x="1" y="9417"/>
                  </a:cubicBezTo>
                  <a:cubicBezTo>
                    <a:pt x="1" y="14670"/>
                    <a:pt x="4298" y="18752"/>
                    <a:pt x="8986" y="18752"/>
                  </a:cubicBezTo>
                  <a:cubicBezTo>
                    <a:pt x="11222" y="18752"/>
                    <a:pt x="13000" y="17769"/>
                    <a:pt x="13916" y="16624"/>
                  </a:cubicBezTo>
                  <a:lnTo>
                    <a:pt x="14064" y="16624"/>
                  </a:lnTo>
                  <a:lnTo>
                    <a:pt x="14064" y="17984"/>
                  </a:lnTo>
                  <a:cubicBezTo>
                    <a:pt x="14064" y="21568"/>
                    <a:pt x="12138" y="23481"/>
                    <a:pt x="9053" y="23481"/>
                  </a:cubicBezTo>
                  <a:cubicBezTo>
                    <a:pt x="6534" y="23481"/>
                    <a:pt x="4971" y="21675"/>
                    <a:pt x="4325" y="20140"/>
                  </a:cubicBezTo>
                  <a:lnTo>
                    <a:pt x="741" y="21635"/>
                  </a:lnTo>
                  <a:cubicBezTo>
                    <a:pt x="1779" y="24127"/>
                    <a:pt x="4513" y="27185"/>
                    <a:pt x="9053" y="27185"/>
                  </a:cubicBezTo>
                  <a:cubicBezTo>
                    <a:pt x="13889" y="27185"/>
                    <a:pt x="17971" y="24343"/>
                    <a:pt x="17971" y="17419"/>
                  </a:cubicBezTo>
                  <a:lnTo>
                    <a:pt x="17971" y="580"/>
                  </a:lnTo>
                  <a:lnTo>
                    <a:pt x="14064" y="580"/>
                  </a:lnTo>
                  <a:lnTo>
                    <a:pt x="14064" y="2102"/>
                  </a:lnTo>
                  <a:lnTo>
                    <a:pt x="13916" y="2102"/>
                  </a:lnTo>
                  <a:cubicBezTo>
                    <a:pt x="13000" y="997"/>
                    <a:pt x="11222" y="0"/>
                    <a:pt x="8986" y="0"/>
                  </a:cubicBez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8" name="Google Shape;428;p41"/>
            <p:cNvSpPr/>
            <p:nvPr/>
          </p:nvSpPr>
          <p:spPr>
            <a:xfrm>
              <a:off x="6688775" y="2413950"/>
              <a:ext cx="103075" cy="689075"/>
            </a:xfrm>
            <a:custGeom>
              <a:rect b="b" l="l" r="r" t="t"/>
              <a:pathLst>
                <a:path extrusionOk="0" h="27563" w="4123">
                  <a:moveTo>
                    <a:pt x="0" y="1"/>
                  </a:moveTo>
                  <a:lnTo>
                    <a:pt x="0" y="27562"/>
                  </a:lnTo>
                  <a:lnTo>
                    <a:pt x="4123" y="27562"/>
                  </a:lnTo>
                  <a:lnTo>
                    <a:pt x="4123" y="1"/>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429" name="Google Shape;429;p41"/>
            <p:cNvSpPr/>
            <p:nvPr/>
          </p:nvSpPr>
          <p:spPr>
            <a:xfrm>
              <a:off x="6851775" y="2648675"/>
              <a:ext cx="429425" cy="468825"/>
            </a:xfrm>
            <a:custGeom>
              <a:rect b="b" l="l" r="r" t="t"/>
              <a:pathLst>
                <a:path extrusionOk="0" h="18753" w="17177">
                  <a:moveTo>
                    <a:pt x="8842" y="3625"/>
                  </a:moveTo>
                  <a:cubicBezTo>
                    <a:pt x="8849" y="3625"/>
                    <a:pt x="8857" y="3625"/>
                    <a:pt x="8864" y="3625"/>
                  </a:cubicBezTo>
                  <a:cubicBezTo>
                    <a:pt x="10494" y="3625"/>
                    <a:pt x="11882" y="4433"/>
                    <a:pt x="12340" y="5605"/>
                  </a:cubicBezTo>
                  <a:lnTo>
                    <a:pt x="3961" y="9094"/>
                  </a:lnTo>
                  <a:cubicBezTo>
                    <a:pt x="3854" y="5483"/>
                    <a:pt x="6742" y="3625"/>
                    <a:pt x="8842" y="3625"/>
                  </a:cubicBezTo>
                  <a:close/>
                  <a:moveTo>
                    <a:pt x="8716" y="1"/>
                  </a:moveTo>
                  <a:cubicBezTo>
                    <a:pt x="3894" y="1"/>
                    <a:pt x="0" y="3800"/>
                    <a:pt x="0" y="9377"/>
                  </a:cubicBezTo>
                  <a:cubicBezTo>
                    <a:pt x="0" y="14631"/>
                    <a:pt x="3853" y="18753"/>
                    <a:pt x="9174" y="18753"/>
                  </a:cubicBezTo>
                  <a:cubicBezTo>
                    <a:pt x="13472" y="18753"/>
                    <a:pt x="15964" y="16112"/>
                    <a:pt x="16988" y="14590"/>
                  </a:cubicBezTo>
                  <a:lnTo>
                    <a:pt x="13795" y="12462"/>
                  </a:lnTo>
                  <a:cubicBezTo>
                    <a:pt x="12731" y="14024"/>
                    <a:pt x="11276" y="15048"/>
                    <a:pt x="9174" y="15062"/>
                  </a:cubicBezTo>
                  <a:cubicBezTo>
                    <a:pt x="7086" y="15062"/>
                    <a:pt x="5591" y="14092"/>
                    <a:pt x="4635" y="12219"/>
                  </a:cubicBezTo>
                  <a:lnTo>
                    <a:pt x="17176" y="7033"/>
                  </a:lnTo>
                  <a:lnTo>
                    <a:pt x="16745" y="5969"/>
                  </a:lnTo>
                  <a:cubicBezTo>
                    <a:pt x="15964" y="3867"/>
                    <a:pt x="13579" y="1"/>
                    <a:pt x="8716" y="1"/>
                  </a:cubicBez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grpSp>
        <p:nvGrpSpPr>
          <p:cNvPr id="720" name="Google Shape;720;p59"/>
          <p:cNvGrpSpPr/>
          <p:nvPr/>
        </p:nvGrpSpPr>
        <p:grpSpPr>
          <a:xfrm>
            <a:off x="12475083" y="7205672"/>
            <a:ext cx="630737" cy="205514"/>
            <a:chOff x="0" y="0"/>
            <a:chExt cx="2077525" cy="676925"/>
          </a:xfrm>
        </p:grpSpPr>
        <p:sp>
          <p:nvSpPr>
            <p:cNvPr id="721" name="Google Shape;721;p5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22" name="Google Shape;722;p5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23" name="Google Shape;723;p5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24" name="Google Shape;724;p5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25" name="Google Shape;725;p5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26" name="Google Shape;726;p5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727" name="Google Shape;727;p59"/>
          <p:cNvSpPr/>
          <p:nvPr/>
        </p:nvSpPr>
        <p:spPr>
          <a:xfrm>
            <a:off x="12027300" y="386738"/>
            <a:ext cx="1689000" cy="303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28" name="Google Shape;728;p59"/>
          <p:cNvSpPr/>
          <p:nvPr/>
        </p:nvSpPr>
        <p:spPr>
          <a:xfrm>
            <a:off x="2397169" y="1332900"/>
            <a:ext cx="8921700" cy="5049600"/>
          </a:xfrm>
          <a:prstGeom prst="roundRect">
            <a:avLst>
              <a:gd fmla="val 2486" name="adj"/>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1400"/>
          </a:p>
        </p:txBody>
      </p:sp>
      <p:sp>
        <p:nvSpPr>
          <p:cNvPr id="729" name="Google Shape;729;p59"/>
          <p:cNvSpPr/>
          <p:nvPr/>
        </p:nvSpPr>
        <p:spPr>
          <a:xfrm>
            <a:off x="2567044" y="1630237"/>
            <a:ext cx="8582100" cy="4572000"/>
          </a:xfrm>
          <a:prstGeom prst="rect">
            <a:avLst/>
          </a:prstGeom>
          <a:solidFill>
            <a:srgbClr val="FFFFFF"/>
          </a:solidFill>
          <a:ln cap="flat" cmpd="sng" w="9525">
            <a:solidFill>
              <a:srgbClr val="EFEFE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1400"/>
          </a:p>
        </p:txBody>
      </p:sp>
      <p:sp>
        <p:nvSpPr>
          <p:cNvPr id="730" name="Google Shape;730;p59"/>
          <p:cNvSpPr/>
          <p:nvPr/>
        </p:nvSpPr>
        <p:spPr>
          <a:xfrm>
            <a:off x="2517478" y="1433770"/>
            <a:ext cx="72000" cy="72000"/>
          </a:xfrm>
          <a:prstGeom prst="ellipse">
            <a:avLst/>
          </a:prstGeom>
          <a:solidFill>
            <a:srgbClr val="DADC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31" name="Google Shape;731;p59"/>
          <p:cNvSpPr/>
          <p:nvPr/>
        </p:nvSpPr>
        <p:spPr>
          <a:xfrm>
            <a:off x="2654728" y="1433770"/>
            <a:ext cx="72000" cy="72000"/>
          </a:xfrm>
          <a:prstGeom prst="ellipse">
            <a:avLst/>
          </a:prstGeom>
          <a:solidFill>
            <a:srgbClr val="DADC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32" name="Google Shape;732;p59"/>
          <p:cNvSpPr/>
          <p:nvPr/>
        </p:nvSpPr>
        <p:spPr>
          <a:xfrm>
            <a:off x="2791978" y="1433770"/>
            <a:ext cx="72000" cy="72000"/>
          </a:xfrm>
          <a:prstGeom prst="ellipse">
            <a:avLst/>
          </a:prstGeom>
          <a:solidFill>
            <a:srgbClr val="DADC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cxnSp>
        <p:nvCxnSpPr>
          <p:cNvPr id="733" name="Google Shape;733;p59"/>
          <p:cNvCxnSpPr/>
          <p:nvPr/>
        </p:nvCxnSpPr>
        <p:spPr>
          <a:xfrm>
            <a:off x="2397132" y="1630249"/>
            <a:ext cx="8921700" cy="0"/>
          </a:xfrm>
          <a:prstGeom prst="straightConnector1">
            <a:avLst/>
          </a:prstGeom>
          <a:noFill/>
          <a:ln cap="flat" cmpd="sng" w="9525">
            <a:solidFill>
              <a:srgbClr val="EFEFEF"/>
            </a:solidFill>
            <a:prstDash val="solid"/>
            <a:round/>
            <a:headEnd len="med" w="med" type="none"/>
            <a:tailEnd len="med" w="med" type="none"/>
          </a:ln>
        </p:spPr>
      </p:cxnSp>
      <p:sp>
        <p:nvSpPr>
          <p:cNvPr id="734" name="Google Shape;734;p59"/>
          <p:cNvSpPr/>
          <p:nvPr/>
        </p:nvSpPr>
        <p:spPr>
          <a:xfrm>
            <a:off x="2517478" y="1433770"/>
            <a:ext cx="72000" cy="72000"/>
          </a:xfrm>
          <a:prstGeom prst="ellipse">
            <a:avLst/>
          </a:pr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35" name="Google Shape;735;p59"/>
          <p:cNvSpPr/>
          <p:nvPr/>
        </p:nvSpPr>
        <p:spPr>
          <a:xfrm>
            <a:off x="2654728" y="1433770"/>
            <a:ext cx="72000" cy="72000"/>
          </a:xfrm>
          <a:prstGeom prst="ellipse">
            <a:avLst/>
          </a:prstGeom>
          <a:solidFill>
            <a:schemeClr val="accent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36" name="Google Shape;736;p59"/>
          <p:cNvSpPr/>
          <p:nvPr/>
        </p:nvSpPr>
        <p:spPr>
          <a:xfrm>
            <a:off x="2791978" y="1433770"/>
            <a:ext cx="72000" cy="72000"/>
          </a:xfrm>
          <a:prstGeom prst="ellipse">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37" name="Google Shape;737;p59"/>
          <p:cNvSpPr txBox="1"/>
          <p:nvPr/>
        </p:nvSpPr>
        <p:spPr>
          <a:xfrm>
            <a:off x="685800" y="393338"/>
            <a:ext cx="9356400" cy="8736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None/>
            </a:pPr>
            <a:r>
              <a:rPr lang="en" sz="3600">
                <a:solidFill>
                  <a:srgbClr val="5F6368"/>
                </a:solidFill>
                <a:latin typeface="Google Sans"/>
                <a:ea typeface="Google Sans"/>
                <a:cs typeface="Google Sans"/>
                <a:sym typeface="Google Sans"/>
              </a:rPr>
              <a:t>Purchase Simulation</a:t>
            </a:r>
            <a:endParaRPr i="0" sz="3600" u="none" cap="none" strike="noStrike">
              <a:solidFill>
                <a:srgbClr val="5F6368"/>
              </a:solidFill>
              <a:latin typeface="Google Sans"/>
              <a:ea typeface="Google Sans"/>
              <a:cs typeface="Google Sans"/>
              <a:sym typeface="Google Sans"/>
            </a:endParaRPr>
          </a:p>
        </p:txBody>
      </p:sp>
      <p:grpSp>
        <p:nvGrpSpPr>
          <p:cNvPr id="738" name="Google Shape;738;p59"/>
          <p:cNvGrpSpPr/>
          <p:nvPr/>
        </p:nvGrpSpPr>
        <p:grpSpPr>
          <a:xfrm>
            <a:off x="3529299" y="2105934"/>
            <a:ext cx="2531250" cy="3462814"/>
            <a:chOff x="1895275" y="238125"/>
            <a:chExt cx="3829425" cy="5238750"/>
          </a:xfrm>
        </p:grpSpPr>
        <p:sp>
          <p:nvSpPr>
            <p:cNvPr id="739" name="Google Shape;739;p59"/>
            <p:cNvSpPr/>
            <p:nvPr/>
          </p:nvSpPr>
          <p:spPr>
            <a:xfrm>
              <a:off x="1895275" y="238125"/>
              <a:ext cx="3829425" cy="5238750"/>
            </a:xfrm>
            <a:custGeom>
              <a:rect b="b" l="l" r="r" t="t"/>
              <a:pathLst>
                <a:path extrusionOk="0" h="209550" w="153177">
                  <a:moveTo>
                    <a:pt x="76589" y="10397"/>
                  </a:moveTo>
                  <a:lnTo>
                    <a:pt x="89758" y="20562"/>
                  </a:lnTo>
                  <a:lnTo>
                    <a:pt x="90566" y="21024"/>
                  </a:lnTo>
                  <a:lnTo>
                    <a:pt x="91375" y="21371"/>
                  </a:lnTo>
                  <a:lnTo>
                    <a:pt x="92299" y="21486"/>
                  </a:lnTo>
                  <a:lnTo>
                    <a:pt x="93223" y="21486"/>
                  </a:lnTo>
                  <a:lnTo>
                    <a:pt x="109742" y="19292"/>
                  </a:lnTo>
                  <a:lnTo>
                    <a:pt x="116096" y="34655"/>
                  </a:lnTo>
                  <a:lnTo>
                    <a:pt x="116442" y="35464"/>
                  </a:lnTo>
                  <a:lnTo>
                    <a:pt x="117020" y="36157"/>
                  </a:lnTo>
                  <a:lnTo>
                    <a:pt x="117713" y="36735"/>
                  </a:lnTo>
                  <a:lnTo>
                    <a:pt x="118522" y="37197"/>
                  </a:lnTo>
                  <a:lnTo>
                    <a:pt x="133885" y="43550"/>
                  </a:lnTo>
                  <a:lnTo>
                    <a:pt x="131806" y="60069"/>
                  </a:lnTo>
                  <a:lnTo>
                    <a:pt x="131691" y="60878"/>
                  </a:lnTo>
                  <a:lnTo>
                    <a:pt x="131922" y="61802"/>
                  </a:lnTo>
                  <a:lnTo>
                    <a:pt x="132153" y="62611"/>
                  </a:lnTo>
                  <a:lnTo>
                    <a:pt x="132615" y="63419"/>
                  </a:lnTo>
                  <a:lnTo>
                    <a:pt x="142780" y="76589"/>
                  </a:lnTo>
                  <a:lnTo>
                    <a:pt x="132615" y="89873"/>
                  </a:lnTo>
                  <a:lnTo>
                    <a:pt x="132153" y="90566"/>
                  </a:lnTo>
                  <a:lnTo>
                    <a:pt x="131922" y="91490"/>
                  </a:lnTo>
                  <a:lnTo>
                    <a:pt x="131691" y="92299"/>
                  </a:lnTo>
                  <a:lnTo>
                    <a:pt x="131806" y="93223"/>
                  </a:lnTo>
                  <a:lnTo>
                    <a:pt x="133885" y="109742"/>
                  </a:lnTo>
                  <a:lnTo>
                    <a:pt x="118522" y="116096"/>
                  </a:lnTo>
                  <a:lnTo>
                    <a:pt x="117713" y="116558"/>
                  </a:lnTo>
                  <a:lnTo>
                    <a:pt x="117020" y="117135"/>
                  </a:lnTo>
                  <a:lnTo>
                    <a:pt x="116442" y="117829"/>
                  </a:lnTo>
                  <a:lnTo>
                    <a:pt x="116096" y="118637"/>
                  </a:lnTo>
                  <a:lnTo>
                    <a:pt x="109742" y="134001"/>
                  </a:lnTo>
                  <a:lnTo>
                    <a:pt x="93223" y="131806"/>
                  </a:lnTo>
                  <a:lnTo>
                    <a:pt x="92299" y="131806"/>
                  </a:lnTo>
                  <a:lnTo>
                    <a:pt x="91375" y="131922"/>
                  </a:lnTo>
                  <a:lnTo>
                    <a:pt x="90566" y="132268"/>
                  </a:lnTo>
                  <a:lnTo>
                    <a:pt x="89758" y="132730"/>
                  </a:lnTo>
                  <a:lnTo>
                    <a:pt x="76589" y="142780"/>
                  </a:lnTo>
                  <a:lnTo>
                    <a:pt x="63419" y="132730"/>
                  </a:lnTo>
                  <a:lnTo>
                    <a:pt x="62726" y="132268"/>
                  </a:lnTo>
                  <a:lnTo>
                    <a:pt x="62033" y="132037"/>
                  </a:lnTo>
                  <a:lnTo>
                    <a:pt x="61340" y="131806"/>
                  </a:lnTo>
                  <a:lnTo>
                    <a:pt x="59954" y="131806"/>
                  </a:lnTo>
                  <a:lnTo>
                    <a:pt x="43435" y="134001"/>
                  </a:lnTo>
                  <a:lnTo>
                    <a:pt x="37081" y="118637"/>
                  </a:lnTo>
                  <a:lnTo>
                    <a:pt x="36735" y="117829"/>
                  </a:lnTo>
                  <a:lnTo>
                    <a:pt x="36157" y="117135"/>
                  </a:lnTo>
                  <a:lnTo>
                    <a:pt x="35464" y="116558"/>
                  </a:lnTo>
                  <a:lnTo>
                    <a:pt x="34655" y="116096"/>
                  </a:lnTo>
                  <a:lnTo>
                    <a:pt x="19292" y="109742"/>
                  </a:lnTo>
                  <a:lnTo>
                    <a:pt x="21371" y="93223"/>
                  </a:lnTo>
                  <a:lnTo>
                    <a:pt x="21486" y="92299"/>
                  </a:lnTo>
                  <a:lnTo>
                    <a:pt x="21255" y="91490"/>
                  </a:lnTo>
                  <a:lnTo>
                    <a:pt x="21024" y="90566"/>
                  </a:lnTo>
                  <a:lnTo>
                    <a:pt x="20447" y="89873"/>
                  </a:lnTo>
                  <a:lnTo>
                    <a:pt x="10397" y="76589"/>
                  </a:lnTo>
                  <a:lnTo>
                    <a:pt x="20447" y="63419"/>
                  </a:lnTo>
                  <a:lnTo>
                    <a:pt x="21024" y="62611"/>
                  </a:lnTo>
                  <a:lnTo>
                    <a:pt x="21255" y="61802"/>
                  </a:lnTo>
                  <a:lnTo>
                    <a:pt x="21486" y="60878"/>
                  </a:lnTo>
                  <a:lnTo>
                    <a:pt x="21371" y="60069"/>
                  </a:lnTo>
                  <a:lnTo>
                    <a:pt x="19292" y="43550"/>
                  </a:lnTo>
                  <a:lnTo>
                    <a:pt x="34655" y="37197"/>
                  </a:lnTo>
                  <a:lnTo>
                    <a:pt x="35464" y="36735"/>
                  </a:lnTo>
                  <a:lnTo>
                    <a:pt x="36157" y="36157"/>
                  </a:lnTo>
                  <a:lnTo>
                    <a:pt x="36735" y="35464"/>
                  </a:lnTo>
                  <a:lnTo>
                    <a:pt x="37081" y="34655"/>
                  </a:lnTo>
                  <a:lnTo>
                    <a:pt x="43435" y="19292"/>
                  </a:lnTo>
                  <a:lnTo>
                    <a:pt x="59954" y="21486"/>
                  </a:lnTo>
                  <a:lnTo>
                    <a:pt x="60878" y="21486"/>
                  </a:lnTo>
                  <a:lnTo>
                    <a:pt x="61802" y="21371"/>
                  </a:lnTo>
                  <a:lnTo>
                    <a:pt x="62611" y="21024"/>
                  </a:lnTo>
                  <a:lnTo>
                    <a:pt x="63419" y="20562"/>
                  </a:lnTo>
                  <a:lnTo>
                    <a:pt x="76589" y="10397"/>
                  </a:lnTo>
                  <a:close/>
                  <a:moveTo>
                    <a:pt x="93916" y="141163"/>
                  </a:moveTo>
                  <a:lnTo>
                    <a:pt x="104082" y="142549"/>
                  </a:lnTo>
                  <a:lnTo>
                    <a:pt x="104082" y="196496"/>
                  </a:lnTo>
                  <a:lnTo>
                    <a:pt x="79014" y="180670"/>
                  </a:lnTo>
                  <a:lnTo>
                    <a:pt x="78437" y="180324"/>
                  </a:lnTo>
                  <a:lnTo>
                    <a:pt x="77859" y="180093"/>
                  </a:lnTo>
                  <a:lnTo>
                    <a:pt x="77282" y="179977"/>
                  </a:lnTo>
                  <a:lnTo>
                    <a:pt x="76589" y="179862"/>
                  </a:lnTo>
                  <a:lnTo>
                    <a:pt x="75895" y="179977"/>
                  </a:lnTo>
                  <a:lnTo>
                    <a:pt x="75318" y="180093"/>
                  </a:lnTo>
                  <a:lnTo>
                    <a:pt x="74740" y="180324"/>
                  </a:lnTo>
                  <a:lnTo>
                    <a:pt x="74163" y="180670"/>
                  </a:lnTo>
                  <a:lnTo>
                    <a:pt x="48980" y="196496"/>
                  </a:lnTo>
                  <a:lnTo>
                    <a:pt x="48980" y="142549"/>
                  </a:lnTo>
                  <a:lnTo>
                    <a:pt x="59261" y="141163"/>
                  </a:lnTo>
                  <a:lnTo>
                    <a:pt x="73816" y="152369"/>
                  </a:lnTo>
                  <a:lnTo>
                    <a:pt x="74394" y="152715"/>
                  </a:lnTo>
                  <a:lnTo>
                    <a:pt x="75087" y="153062"/>
                  </a:lnTo>
                  <a:lnTo>
                    <a:pt x="75895" y="153177"/>
                  </a:lnTo>
                  <a:lnTo>
                    <a:pt x="76589" y="153293"/>
                  </a:lnTo>
                  <a:lnTo>
                    <a:pt x="77282" y="153177"/>
                  </a:lnTo>
                  <a:lnTo>
                    <a:pt x="78090" y="153062"/>
                  </a:lnTo>
                  <a:lnTo>
                    <a:pt x="78783" y="152715"/>
                  </a:lnTo>
                  <a:lnTo>
                    <a:pt x="79361" y="152369"/>
                  </a:lnTo>
                  <a:lnTo>
                    <a:pt x="93916" y="141163"/>
                  </a:lnTo>
                  <a:close/>
                  <a:moveTo>
                    <a:pt x="76589" y="0"/>
                  </a:moveTo>
                  <a:lnTo>
                    <a:pt x="75895" y="116"/>
                  </a:lnTo>
                  <a:lnTo>
                    <a:pt x="75087" y="231"/>
                  </a:lnTo>
                  <a:lnTo>
                    <a:pt x="74394" y="578"/>
                  </a:lnTo>
                  <a:lnTo>
                    <a:pt x="73816" y="924"/>
                  </a:lnTo>
                  <a:lnTo>
                    <a:pt x="59261" y="12014"/>
                  </a:lnTo>
                  <a:lnTo>
                    <a:pt x="41124" y="9704"/>
                  </a:lnTo>
                  <a:lnTo>
                    <a:pt x="39623" y="9704"/>
                  </a:lnTo>
                  <a:lnTo>
                    <a:pt x="38930" y="9935"/>
                  </a:lnTo>
                  <a:lnTo>
                    <a:pt x="38236" y="10281"/>
                  </a:lnTo>
                  <a:lnTo>
                    <a:pt x="37659" y="10743"/>
                  </a:lnTo>
                  <a:lnTo>
                    <a:pt x="37081" y="11205"/>
                  </a:lnTo>
                  <a:lnTo>
                    <a:pt x="36619" y="11783"/>
                  </a:lnTo>
                  <a:lnTo>
                    <a:pt x="36273" y="12476"/>
                  </a:lnTo>
                  <a:lnTo>
                    <a:pt x="29342" y="29342"/>
                  </a:lnTo>
                  <a:lnTo>
                    <a:pt x="12476" y="36388"/>
                  </a:lnTo>
                  <a:lnTo>
                    <a:pt x="11783" y="36735"/>
                  </a:lnTo>
                  <a:lnTo>
                    <a:pt x="11205" y="37197"/>
                  </a:lnTo>
                  <a:lnTo>
                    <a:pt x="10628" y="37659"/>
                  </a:lnTo>
                  <a:lnTo>
                    <a:pt x="10166" y="38352"/>
                  </a:lnTo>
                  <a:lnTo>
                    <a:pt x="9935" y="38930"/>
                  </a:lnTo>
                  <a:lnTo>
                    <a:pt x="9704" y="39738"/>
                  </a:lnTo>
                  <a:lnTo>
                    <a:pt x="9588" y="40431"/>
                  </a:lnTo>
                  <a:lnTo>
                    <a:pt x="9588" y="41240"/>
                  </a:lnTo>
                  <a:lnTo>
                    <a:pt x="12014" y="59376"/>
                  </a:lnTo>
                  <a:lnTo>
                    <a:pt x="924" y="73816"/>
                  </a:lnTo>
                  <a:lnTo>
                    <a:pt x="462" y="74509"/>
                  </a:lnTo>
                  <a:lnTo>
                    <a:pt x="231" y="75202"/>
                  </a:lnTo>
                  <a:lnTo>
                    <a:pt x="0" y="75895"/>
                  </a:lnTo>
                  <a:lnTo>
                    <a:pt x="0" y="76589"/>
                  </a:lnTo>
                  <a:lnTo>
                    <a:pt x="0" y="77397"/>
                  </a:lnTo>
                  <a:lnTo>
                    <a:pt x="231" y="78090"/>
                  </a:lnTo>
                  <a:lnTo>
                    <a:pt x="462" y="78783"/>
                  </a:lnTo>
                  <a:lnTo>
                    <a:pt x="924" y="79477"/>
                  </a:lnTo>
                  <a:lnTo>
                    <a:pt x="12014" y="93916"/>
                  </a:lnTo>
                  <a:lnTo>
                    <a:pt x="9588" y="112053"/>
                  </a:lnTo>
                  <a:lnTo>
                    <a:pt x="9588" y="112861"/>
                  </a:lnTo>
                  <a:lnTo>
                    <a:pt x="9704" y="113554"/>
                  </a:lnTo>
                  <a:lnTo>
                    <a:pt x="9935" y="114247"/>
                  </a:lnTo>
                  <a:lnTo>
                    <a:pt x="10166" y="114941"/>
                  </a:lnTo>
                  <a:lnTo>
                    <a:pt x="10628" y="115518"/>
                  </a:lnTo>
                  <a:lnTo>
                    <a:pt x="11205" y="116096"/>
                  </a:lnTo>
                  <a:lnTo>
                    <a:pt x="11783" y="116558"/>
                  </a:lnTo>
                  <a:lnTo>
                    <a:pt x="12476" y="116904"/>
                  </a:lnTo>
                  <a:lnTo>
                    <a:pt x="29342" y="123951"/>
                  </a:lnTo>
                  <a:lnTo>
                    <a:pt x="36273" y="140817"/>
                  </a:lnTo>
                  <a:lnTo>
                    <a:pt x="36619" y="141279"/>
                  </a:lnTo>
                  <a:lnTo>
                    <a:pt x="36850" y="141856"/>
                  </a:lnTo>
                  <a:lnTo>
                    <a:pt x="37312" y="142203"/>
                  </a:lnTo>
                  <a:lnTo>
                    <a:pt x="37659" y="142665"/>
                  </a:lnTo>
                  <a:lnTo>
                    <a:pt x="38121" y="143012"/>
                  </a:lnTo>
                  <a:lnTo>
                    <a:pt x="38699" y="143243"/>
                  </a:lnTo>
                  <a:lnTo>
                    <a:pt x="39276" y="143474"/>
                  </a:lnTo>
                  <a:lnTo>
                    <a:pt x="39738" y="143589"/>
                  </a:lnTo>
                  <a:lnTo>
                    <a:pt x="39738" y="204929"/>
                  </a:lnTo>
                  <a:lnTo>
                    <a:pt x="39854" y="205507"/>
                  </a:lnTo>
                  <a:lnTo>
                    <a:pt x="39969" y="206200"/>
                  </a:lnTo>
                  <a:lnTo>
                    <a:pt x="40200" y="206778"/>
                  </a:lnTo>
                  <a:lnTo>
                    <a:pt x="40431" y="207240"/>
                  </a:lnTo>
                  <a:lnTo>
                    <a:pt x="40778" y="207817"/>
                  </a:lnTo>
                  <a:lnTo>
                    <a:pt x="41240" y="208279"/>
                  </a:lnTo>
                  <a:lnTo>
                    <a:pt x="41702" y="208626"/>
                  </a:lnTo>
                  <a:lnTo>
                    <a:pt x="42164" y="208972"/>
                  </a:lnTo>
                  <a:lnTo>
                    <a:pt x="42742" y="209203"/>
                  </a:lnTo>
                  <a:lnTo>
                    <a:pt x="43319" y="209434"/>
                  </a:lnTo>
                  <a:lnTo>
                    <a:pt x="43897" y="209550"/>
                  </a:lnTo>
                  <a:lnTo>
                    <a:pt x="44590" y="209550"/>
                  </a:lnTo>
                  <a:lnTo>
                    <a:pt x="45168" y="209434"/>
                  </a:lnTo>
                  <a:lnTo>
                    <a:pt x="45745" y="209319"/>
                  </a:lnTo>
                  <a:lnTo>
                    <a:pt x="46323" y="209088"/>
                  </a:lnTo>
                  <a:lnTo>
                    <a:pt x="46900" y="208857"/>
                  </a:lnTo>
                  <a:lnTo>
                    <a:pt x="76589" y="190027"/>
                  </a:lnTo>
                  <a:lnTo>
                    <a:pt x="106277" y="208857"/>
                  </a:lnTo>
                  <a:lnTo>
                    <a:pt x="106854" y="209088"/>
                  </a:lnTo>
                  <a:lnTo>
                    <a:pt x="107432" y="209319"/>
                  </a:lnTo>
                  <a:lnTo>
                    <a:pt x="108125" y="209550"/>
                  </a:lnTo>
                  <a:lnTo>
                    <a:pt x="109280" y="209550"/>
                  </a:lnTo>
                  <a:lnTo>
                    <a:pt x="109858" y="209434"/>
                  </a:lnTo>
                  <a:lnTo>
                    <a:pt x="110435" y="209203"/>
                  </a:lnTo>
                  <a:lnTo>
                    <a:pt x="111013" y="208972"/>
                  </a:lnTo>
                  <a:lnTo>
                    <a:pt x="111475" y="208626"/>
                  </a:lnTo>
                  <a:lnTo>
                    <a:pt x="111937" y="208279"/>
                  </a:lnTo>
                  <a:lnTo>
                    <a:pt x="112399" y="207817"/>
                  </a:lnTo>
                  <a:lnTo>
                    <a:pt x="112746" y="207240"/>
                  </a:lnTo>
                  <a:lnTo>
                    <a:pt x="112977" y="206778"/>
                  </a:lnTo>
                  <a:lnTo>
                    <a:pt x="113208" y="206200"/>
                  </a:lnTo>
                  <a:lnTo>
                    <a:pt x="113323" y="205507"/>
                  </a:lnTo>
                  <a:lnTo>
                    <a:pt x="113323" y="204929"/>
                  </a:lnTo>
                  <a:lnTo>
                    <a:pt x="113323" y="143589"/>
                  </a:lnTo>
                  <a:lnTo>
                    <a:pt x="113901" y="143474"/>
                  </a:lnTo>
                  <a:lnTo>
                    <a:pt x="114478" y="143243"/>
                  </a:lnTo>
                  <a:lnTo>
                    <a:pt x="114941" y="143012"/>
                  </a:lnTo>
                  <a:lnTo>
                    <a:pt x="115518" y="142665"/>
                  </a:lnTo>
                  <a:lnTo>
                    <a:pt x="115865" y="142203"/>
                  </a:lnTo>
                  <a:lnTo>
                    <a:pt x="116327" y="141856"/>
                  </a:lnTo>
                  <a:lnTo>
                    <a:pt x="116558" y="141279"/>
                  </a:lnTo>
                  <a:lnTo>
                    <a:pt x="116904" y="140817"/>
                  </a:lnTo>
                  <a:lnTo>
                    <a:pt x="123835" y="123951"/>
                  </a:lnTo>
                  <a:lnTo>
                    <a:pt x="140701" y="116904"/>
                  </a:lnTo>
                  <a:lnTo>
                    <a:pt x="141394" y="116558"/>
                  </a:lnTo>
                  <a:lnTo>
                    <a:pt x="141972" y="116096"/>
                  </a:lnTo>
                  <a:lnTo>
                    <a:pt x="142549" y="115518"/>
                  </a:lnTo>
                  <a:lnTo>
                    <a:pt x="143011" y="114941"/>
                  </a:lnTo>
                  <a:lnTo>
                    <a:pt x="143242" y="114247"/>
                  </a:lnTo>
                  <a:lnTo>
                    <a:pt x="143473" y="113554"/>
                  </a:lnTo>
                  <a:lnTo>
                    <a:pt x="143589" y="112861"/>
                  </a:lnTo>
                  <a:lnTo>
                    <a:pt x="143589" y="112053"/>
                  </a:lnTo>
                  <a:lnTo>
                    <a:pt x="141163" y="93916"/>
                  </a:lnTo>
                  <a:lnTo>
                    <a:pt x="152253" y="79477"/>
                  </a:lnTo>
                  <a:lnTo>
                    <a:pt x="152715" y="78783"/>
                  </a:lnTo>
                  <a:lnTo>
                    <a:pt x="152946" y="78090"/>
                  </a:lnTo>
                  <a:lnTo>
                    <a:pt x="153177" y="77397"/>
                  </a:lnTo>
                  <a:lnTo>
                    <a:pt x="153177" y="76589"/>
                  </a:lnTo>
                  <a:lnTo>
                    <a:pt x="153177" y="75895"/>
                  </a:lnTo>
                  <a:lnTo>
                    <a:pt x="152946" y="75202"/>
                  </a:lnTo>
                  <a:lnTo>
                    <a:pt x="152715" y="74509"/>
                  </a:lnTo>
                  <a:lnTo>
                    <a:pt x="152253" y="73816"/>
                  </a:lnTo>
                  <a:lnTo>
                    <a:pt x="141163" y="59376"/>
                  </a:lnTo>
                  <a:lnTo>
                    <a:pt x="143589" y="41240"/>
                  </a:lnTo>
                  <a:lnTo>
                    <a:pt x="143589" y="40431"/>
                  </a:lnTo>
                  <a:lnTo>
                    <a:pt x="143473" y="39738"/>
                  </a:lnTo>
                  <a:lnTo>
                    <a:pt x="143242" y="38930"/>
                  </a:lnTo>
                  <a:lnTo>
                    <a:pt x="143011" y="38352"/>
                  </a:lnTo>
                  <a:lnTo>
                    <a:pt x="142549" y="37659"/>
                  </a:lnTo>
                  <a:lnTo>
                    <a:pt x="141972" y="37197"/>
                  </a:lnTo>
                  <a:lnTo>
                    <a:pt x="141394" y="36735"/>
                  </a:lnTo>
                  <a:lnTo>
                    <a:pt x="140701" y="36388"/>
                  </a:lnTo>
                  <a:lnTo>
                    <a:pt x="123835" y="29342"/>
                  </a:lnTo>
                  <a:lnTo>
                    <a:pt x="116904" y="12476"/>
                  </a:lnTo>
                  <a:lnTo>
                    <a:pt x="116558" y="11783"/>
                  </a:lnTo>
                  <a:lnTo>
                    <a:pt x="116096" y="11205"/>
                  </a:lnTo>
                  <a:lnTo>
                    <a:pt x="115518" y="10743"/>
                  </a:lnTo>
                  <a:lnTo>
                    <a:pt x="114941" y="10281"/>
                  </a:lnTo>
                  <a:lnTo>
                    <a:pt x="114247" y="9935"/>
                  </a:lnTo>
                  <a:lnTo>
                    <a:pt x="113554" y="9704"/>
                  </a:lnTo>
                  <a:lnTo>
                    <a:pt x="112053" y="9704"/>
                  </a:lnTo>
                  <a:lnTo>
                    <a:pt x="93916" y="12014"/>
                  </a:lnTo>
                  <a:lnTo>
                    <a:pt x="79361" y="924"/>
                  </a:lnTo>
                  <a:lnTo>
                    <a:pt x="78783" y="578"/>
                  </a:lnTo>
                  <a:lnTo>
                    <a:pt x="78090" y="231"/>
                  </a:lnTo>
                  <a:lnTo>
                    <a:pt x="77282" y="116"/>
                  </a:lnTo>
                  <a:lnTo>
                    <a:pt x="76589"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9"/>
            <p:cNvSpPr/>
            <p:nvPr/>
          </p:nvSpPr>
          <p:spPr>
            <a:xfrm>
              <a:off x="2989800" y="925450"/>
              <a:ext cx="935725" cy="482300"/>
            </a:xfrm>
            <a:custGeom>
              <a:rect b="b" l="l" r="r" t="t"/>
              <a:pathLst>
                <a:path extrusionOk="0" h="19292" w="37429">
                  <a:moveTo>
                    <a:pt x="30728" y="0"/>
                  </a:moveTo>
                  <a:lnTo>
                    <a:pt x="28533" y="231"/>
                  </a:lnTo>
                  <a:lnTo>
                    <a:pt x="26454" y="462"/>
                  </a:lnTo>
                  <a:lnTo>
                    <a:pt x="24375" y="693"/>
                  </a:lnTo>
                  <a:lnTo>
                    <a:pt x="22295" y="1156"/>
                  </a:lnTo>
                  <a:lnTo>
                    <a:pt x="20216" y="1618"/>
                  </a:lnTo>
                  <a:lnTo>
                    <a:pt x="18252" y="2195"/>
                  </a:lnTo>
                  <a:lnTo>
                    <a:pt x="16288" y="2888"/>
                  </a:lnTo>
                  <a:lnTo>
                    <a:pt x="14325" y="3581"/>
                  </a:lnTo>
                  <a:lnTo>
                    <a:pt x="12361" y="4506"/>
                  </a:lnTo>
                  <a:lnTo>
                    <a:pt x="10513" y="5314"/>
                  </a:lnTo>
                  <a:lnTo>
                    <a:pt x="8664" y="6354"/>
                  </a:lnTo>
                  <a:lnTo>
                    <a:pt x="6816" y="7393"/>
                  </a:lnTo>
                  <a:lnTo>
                    <a:pt x="5083" y="8549"/>
                  </a:lnTo>
                  <a:lnTo>
                    <a:pt x="3350" y="9819"/>
                  </a:lnTo>
                  <a:lnTo>
                    <a:pt x="1618" y="11090"/>
                  </a:lnTo>
                  <a:lnTo>
                    <a:pt x="1040" y="11783"/>
                  </a:lnTo>
                  <a:lnTo>
                    <a:pt x="462" y="12592"/>
                  </a:lnTo>
                  <a:lnTo>
                    <a:pt x="116" y="13400"/>
                  </a:lnTo>
                  <a:lnTo>
                    <a:pt x="0" y="14209"/>
                  </a:lnTo>
                  <a:lnTo>
                    <a:pt x="0" y="15133"/>
                  </a:lnTo>
                  <a:lnTo>
                    <a:pt x="116" y="16057"/>
                  </a:lnTo>
                  <a:lnTo>
                    <a:pt x="462" y="16866"/>
                  </a:lnTo>
                  <a:lnTo>
                    <a:pt x="1040" y="17675"/>
                  </a:lnTo>
                  <a:lnTo>
                    <a:pt x="1733" y="18368"/>
                  </a:lnTo>
                  <a:lnTo>
                    <a:pt x="2657" y="18945"/>
                  </a:lnTo>
                  <a:lnTo>
                    <a:pt x="3581" y="19176"/>
                  </a:lnTo>
                  <a:lnTo>
                    <a:pt x="4621" y="19292"/>
                  </a:lnTo>
                  <a:lnTo>
                    <a:pt x="5314" y="19292"/>
                  </a:lnTo>
                  <a:lnTo>
                    <a:pt x="6123" y="19061"/>
                  </a:lnTo>
                  <a:lnTo>
                    <a:pt x="6816" y="18714"/>
                  </a:lnTo>
                  <a:lnTo>
                    <a:pt x="7509" y="18252"/>
                  </a:lnTo>
                  <a:lnTo>
                    <a:pt x="8895" y="17213"/>
                  </a:lnTo>
                  <a:lnTo>
                    <a:pt x="10281" y="16173"/>
                  </a:lnTo>
                  <a:lnTo>
                    <a:pt x="11668" y="15249"/>
                  </a:lnTo>
                  <a:lnTo>
                    <a:pt x="13169" y="14440"/>
                  </a:lnTo>
                  <a:lnTo>
                    <a:pt x="14671" y="13631"/>
                  </a:lnTo>
                  <a:lnTo>
                    <a:pt x="16173" y="12823"/>
                  </a:lnTo>
                  <a:lnTo>
                    <a:pt x="17790" y="12130"/>
                  </a:lnTo>
                  <a:lnTo>
                    <a:pt x="19407" y="11552"/>
                  </a:lnTo>
                  <a:lnTo>
                    <a:pt x="21025" y="11090"/>
                  </a:lnTo>
                  <a:lnTo>
                    <a:pt x="22642" y="10512"/>
                  </a:lnTo>
                  <a:lnTo>
                    <a:pt x="24259" y="10166"/>
                  </a:lnTo>
                  <a:lnTo>
                    <a:pt x="25992" y="9819"/>
                  </a:lnTo>
                  <a:lnTo>
                    <a:pt x="27609" y="9588"/>
                  </a:lnTo>
                  <a:lnTo>
                    <a:pt x="29342" y="9357"/>
                  </a:lnTo>
                  <a:lnTo>
                    <a:pt x="31075" y="9242"/>
                  </a:lnTo>
                  <a:lnTo>
                    <a:pt x="32808" y="9242"/>
                  </a:lnTo>
                  <a:lnTo>
                    <a:pt x="33732" y="9126"/>
                  </a:lnTo>
                  <a:lnTo>
                    <a:pt x="34656" y="8895"/>
                  </a:lnTo>
                  <a:lnTo>
                    <a:pt x="35349" y="8433"/>
                  </a:lnTo>
                  <a:lnTo>
                    <a:pt x="36042" y="7856"/>
                  </a:lnTo>
                  <a:lnTo>
                    <a:pt x="36620" y="7162"/>
                  </a:lnTo>
                  <a:lnTo>
                    <a:pt x="37082" y="6469"/>
                  </a:lnTo>
                  <a:lnTo>
                    <a:pt x="37313" y="5545"/>
                  </a:lnTo>
                  <a:lnTo>
                    <a:pt x="37428" y="4621"/>
                  </a:lnTo>
                  <a:lnTo>
                    <a:pt x="37313" y="3697"/>
                  </a:lnTo>
                  <a:lnTo>
                    <a:pt x="37082" y="2773"/>
                  </a:lnTo>
                  <a:lnTo>
                    <a:pt x="36620" y="2080"/>
                  </a:lnTo>
                  <a:lnTo>
                    <a:pt x="36042" y="1387"/>
                  </a:lnTo>
                  <a:lnTo>
                    <a:pt x="35349" y="809"/>
                  </a:lnTo>
                  <a:lnTo>
                    <a:pt x="34656" y="347"/>
                  </a:lnTo>
                  <a:lnTo>
                    <a:pt x="33732" y="116"/>
                  </a:lnTo>
                  <a:lnTo>
                    <a:pt x="32808"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9"/>
            <p:cNvSpPr/>
            <p:nvPr/>
          </p:nvSpPr>
          <p:spPr>
            <a:xfrm>
              <a:off x="2582600" y="988975"/>
              <a:ext cx="2454775" cy="2394150"/>
            </a:xfrm>
            <a:custGeom>
              <a:rect b="b" l="l" r="r" t="t"/>
              <a:pathLst>
                <a:path extrusionOk="0" h="95766" w="98191">
                  <a:moveTo>
                    <a:pt x="63766" y="1"/>
                  </a:moveTo>
                  <a:lnTo>
                    <a:pt x="62842" y="116"/>
                  </a:lnTo>
                  <a:lnTo>
                    <a:pt x="62034" y="463"/>
                  </a:lnTo>
                  <a:lnTo>
                    <a:pt x="61225" y="925"/>
                  </a:lnTo>
                  <a:lnTo>
                    <a:pt x="60647" y="1502"/>
                  </a:lnTo>
                  <a:lnTo>
                    <a:pt x="60070" y="2196"/>
                  </a:lnTo>
                  <a:lnTo>
                    <a:pt x="59723" y="3120"/>
                  </a:lnTo>
                  <a:lnTo>
                    <a:pt x="59492" y="4044"/>
                  </a:lnTo>
                  <a:lnTo>
                    <a:pt x="59377" y="4968"/>
                  </a:lnTo>
                  <a:lnTo>
                    <a:pt x="59492" y="5777"/>
                  </a:lnTo>
                  <a:lnTo>
                    <a:pt x="59839" y="6585"/>
                  </a:lnTo>
                  <a:lnTo>
                    <a:pt x="60301" y="7394"/>
                  </a:lnTo>
                  <a:lnTo>
                    <a:pt x="60878" y="8087"/>
                  </a:lnTo>
                  <a:lnTo>
                    <a:pt x="61571" y="8549"/>
                  </a:lnTo>
                  <a:lnTo>
                    <a:pt x="62496" y="9011"/>
                  </a:lnTo>
                  <a:lnTo>
                    <a:pt x="65384" y="10166"/>
                  </a:lnTo>
                  <a:lnTo>
                    <a:pt x="68156" y="11553"/>
                  </a:lnTo>
                  <a:lnTo>
                    <a:pt x="70813" y="13170"/>
                  </a:lnTo>
                  <a:lnTo>
                    <a:pt x="73354" y="14903"/>
                  </a:lnTo>
                  <a:lnTo>
                    <a:pt x="75665" y="16866"/>
                  </a:lnTo>
                  <a:lnTo>
                    <a:pt x="77860" y="18946"/>
                  </a:lnTo>
                  <a:lnTo>
                    <a:pt x="79823" y="21141"/>
                  </a:lnTo>
                  <a:lnTo>
                    <a:pt x="81672" y="23566"/>
                  </a:lnTo>
                  <a:lnTo>
                    <a:pt x="83289" y="26108"/>
                  </a:lnTo>
                  <a:lnTo>
                    <a:pt x="84791" y="28765"/>
                  </a:lnTo>
                  <a:lnTo>
                    <a:pt x="86061" y="31537"/>
                  </a:lnTo>
                  <a:lnTo>
                    <a:pt x="87101" y="34425"/>
                  </a:lnTo>
                  <a:lnTo>
                    <a:pt x="87910" y="37313"/>
                  </a:lnTo>
                  <a:lnTo>
                    <a:pt x="88487" y="40432"/>
                  </a:lnTo>
                  <a:lnTo>
                    <a:pt x="88834" y="43436"/>
                  </a:lnTo>
                  <a:lnTo>
                    <a:pt x="88949" y="46555"/>
                  </a:lnTo>
                  <a:lnTo>
                    <a:pt x="88949" y="48634"/>
                  </a:lnTo>
                  <a:lnTo>
                    <a:pt x="88834" y="50713"/>
                  </a:lnTo>
                  <a:lnTo>
                    <a:pt x="88487" y="52677"/>
                  </a:lnTo>
                  <a:lnTo>
                    <a:pt x="88141" y="54641"/>
                  </a:lnTo>
                  <a:lnTo>
                    <a:pt x="87679" y="56605"/>
                  </a:lnTo>
                  <a:lnTo>
                    <a:pt x="87216" y="58453"/>
                  </a:lnTo>
                  <a:lnTo>
                    <a:pt x="86523" y="60301"/>
                  </a:lnTo>
                  <a:lnTo>
                    <a:pt x="85830" y="62150"/>
                  </a:lnTo>
                  <a:lnTo>
                    <a:pt x="85022" y="63882"/>
                  </a:lnTo>
                  <a:lnTo>
                    <a:pt x="84213" y="65615"/>
                  </a:lnTo>
                  <a:lnTo>
                    <a:pt x="83173" y="67232"/>
                  </a:lnTo>
                  <a:lnTo>
                    <a:pt x="82134" y="68850"/>
                  </a:lnTo>
                  <a:lnTo>
                    <a:pt x="81094" y="70467"/>
                  </a:lnTo>
                  <a:lnTo>
                    <a:pt x="79823" y="71969"/>
                  </a:lnTo>
                  <a:lnTo>
                    <a:pt x="78668" y="73470"/>
                  </a:lnTo>
                  <a:lnTo>
                    <a:pt x="77282" y="74857"/>
                  </a:lnTo>
                  <a:lnTo>
                    <a:pt x="75896" y="76127"/>
                  </a:lnTo>
                  <a:lnTo>
                    <a:pt x="74509" y="77398"/>
                  </a:lnTo>
                  <a:lnTo>
                    <a:pt x="73008" y="78553"/>
                  </a:lnTo>
                  <a:lnTo>
                    <a:pt x="71391" y="79708"/>
                  </a:lnTo>
                  <a:lnTo>
                    <a:pt x="69773" y="80748"/>
                  </a:lnTo>
                  <a:lnTo>
                    <a:pt x="68040" y="81672"/>
                  </a:lnTo>
                  <a:lnTo>
                    <a:pt x="66423" y="82596"/>
                  </a:lnTo>
                  <a:lnTo>
                    <a:pt x="64575" y="83405"/>
                  </a:lnTo>
                  <a:lnTo>
                    <a:pt x="62842" y="84098"/>
                  </a:lnTo>
                  <a:lnTo>
                    <a:pt x="60994" y="84676"/>
                  </a:lnTo>
                  <a:lnTo>
                    <a:pt x="59030" y="85253"/>
                  </a:lnTo>
                  <a:lnTo>
                    <a:pt x="57182" y="85715"/>
                  </a:lnTo>
                  <a:lnTo>
                    <a:pt x="55218" y="86062"/>
                  </a:lnTo>
                  <a:lnTo>
                    <a:pt x="53139" y="86293"/>
                  </a:lnTo>
                  <a:lnTo>
                    <a:pt x="51175" y="86408"/>
                  </a:lnTo>
                  <a:lnTo>
                    <a:pt x="49096" y="86524"/>
                  </a:lnTo>
                  <a:lnTo>
                    <a:pt x="47016" y="86408"/>
                  </a:lnTo>
                  <a:lnTo>
                    <a:pt x="45052" y="86293"/>
                  </a:lnTo>
                  <a:lnTo>
                    <a:pt x="42973" y="86062"/>
                  </a:lnTo>
                  <a:lnTo>
                    <a:pt x="41009" y="85715"/>
                  </a:lnTo>
                  <a:lnTo>
                    <a:pt x="39161" y="85253"/>
                  </a:lnTo>
                  <a:lnTo>
                    <a:pt x="37197" y="84676"/>
                  </a:lnTo>
                  <a:lnTo>
                    <a:pt x="35349" y="84098"/>
                  </a:lnTo>
                  <a:lnTo>
                    <a:pt x="33616" y="83405"/>
                  </a:lnTo>
                  <a:lnTo>
                    <a:pt x="31768" y="82596"/>
                  </a:lnTo>
                  <a:lnTo>
                    <a:pt x="30035" y="81672"/>
                  </a:lnTo>
                  <a:lnTo>
                    <a:pt x="28418" y="80748"/>
                  </a:lnTo>
                  <a:lnTo>
                    <a:pt x="26801" y="79708"/>
                  </a:lnTo>
                  <a:lnTo>
                    <a:pt x="25183" y="78553"/>
                  </a:lnTo>
                  <a:lnTo>
                    <a:pt x="23682" y="77398"/>
                  </a:lnTo>
                  <a:lnTo>
                    <a:pt x="22295" y="76127"/>
                  </a:lnTo>
                  <a:lnTo>
                    <a:pt x="20909" y="74857"/>
                  </a:lnTo>
                  <a:lnTo>
                    <a:pt x="19523" y="73470"/>
                  </a:lnTo>
                  <a:lnTo>
                    <a:pt x="18368" y="71969"/>
                  </a:lnTo>
                  <a:lnTo>
                    <a:pt x="17097" y="70467"/>
                  </a:lnTo>
                  <a:lnTo>
                    <a:pt x="16057" y="68850"/>
                  </a:lnTo>
                  <a:lnTo>
                    <a:pt x="15018" y="67232"/>
                  </a:lnTo>
                  <a:lnTo>
                    <a:pt x="13978" y="65615"/>
                  </a:lnTo>
                  <a:lnTo>
                    <a:pt x="13169" y="63882"/>
                  </a:lnTo>
                  <a:lnTo>
                    <a:pt x="12361" y="62150"/>
                  </a:lnTo>
                  <a:lnTo>
                    <a:pt x="11668" y="60301"/>
                  </a:lnTo>
                  <a:lnTo>
                    <a:pt x="10975" y="58453"/>
                  </a:lnTo>
                  <a:lnTo>
                    <a:pt x="10397" y="56605"/>
                  </a:lnTo>
                  <a:lnTo>
                    <a:pt x="10050" y="54641"/>
                  </a:lnTo>
                  <a:lnTo>
                    <a:pt x="9704" y="52677"/>
                  </a:lnTo>
                  <a:lnTo>
                    <a:pt x="9357" y="50713"/>
                  </a:lnTo>
                  <a:lnTo>
                    <a:pt x="9242" y="48634"/>
                  </a:lnTo>
                  <a:lnTo>
                    <a:pt x="9242" y="46555"/>
                  </a:lnTo>
                  <a:lnTo>
                    <a:pt x="9242" y="43667"/>
                  </a:lnTo>
                  <a:lnTo>
                    <a:pt x="9588" y="40779"/>
                  </a:lnTo>
                  <a:lnTo>
                    <a:pt x="10166" y="37891"/>
                  </a:lnTo>
                  <a:lnTo>
                    <a:pt x="10859" y="35118"/>
                  </a:lnTo>
                  <a:lnTo>
                    <a:pt x="11783" y="32461"/>
                  </a:lnTo>
                  <a:lnTo>
                    <a:pt x="12938" y="29804"/>
                  </a:lnTo>
                  <a:lnTo>
                    <a:pt x="14209" y="27148"/>
                  </a:lnTo>
                  <a:lnTo>
                    <a:pt x="15711" y="24722"/>
                  </a:lnTo>
                  <a:lnTo>
                    <a:pt x="16173" y="23913"/>
                  </a:lnTo>
                  <a:lnTo>
                    <a:pt x="16404" y="22989"/>
                  </a:lnTo>
                  <a:lnTo>
                    <a:pt x="16519" y="22065"/>
                  </a:lnTo>
                  <a:lnTo>
                    <a:pt x="16404" y="21256"/>
                  </a:lnTo>
                  <a:lnTo>
                    <a:pt x="16173" y="20332"/>
                  </a:lnTo>
                  <a:lnTo>
                    <a:pt x="15711" y="19639"/>
                  </a:lnTo>
                  <a:lnTo>
                    <a:pt x="15133" y="18830"/>
                  </a:lnTo>
                  <a:lnTo>
                    <a:pt x="14440" y="18253"/>
                  </a:lnTo>
                  <a:lnTo>
                    <a:pt x="13631" y="17906"/>
                  </a:lnTo>
                  <a:lnTo>
                    <a:pt x="12707" y="17559"/>
                  </a:lnTo>
                  <a:lnTo>
                    <a:pt x="11783" y="17559"/>
                  </a:lnTo>
                  <a:lnTo>
                    <a:pt x="10975" y="17675"/>
                  </a:lnTo>
                  <a:lnTo>
                    <a:pt x="10050" y="17906"/>
                  </a:lnTo>
                  <a:lnTo>
                    <a:pt x="9357" y="18253"/>
                  </a:lnTo>
                  <a:lnTo>
                    <a:pt x="8664" y="18830"/>
                  </a:lnTo>
                  <a:lnTo>
                    <a:pt x="7971" y="19639"/>
                  </a:lnTo>
                  <a:lnTo>
                    <a:pt x="6123" y="22642"/>
                  </a:lnTo>
                  <a:lnTo>
                    <a:pt x="4506" y="25877"/>
                  </a:lnTo>
                  <a:lnTo>
                    <a:pt x="3119" y="29111"/>
                  </a:lnTo>
                  <a:lnTo>
                    <a:pt x="1964" y="32461"/>
                  </a:lnTo>
                  <a:lnTo>
                    <a:pt x="1155" y="35927"/>
                  </a:lnTo>
                  <a:lnTo>
                    <a:pt x="462" y="39392"/>
                  </a:lnTo>
                  <a:lnTo>
                    <a:pt x="116" y="42974"/>
                  </a:lnTo>
                  <a:lnTo>
                    <a:pt x="0" y="46555"/>
                  </a:lnTo>
                  <a:lnTo>
                    <a:pt x="0" y="49096"/>
                  </a:lnTo>
                  <a:lnTo>
                    <a:pt x="231" y="51637"/>
                  </a:lnTo>
                  <a:lnTo>
                    <a:pt x="462" y="54063"/>
                  </a:lnTo>
                  <a:lnTo>
                    <a:pt x="924" y="56489"/>
                  </a:lnTo>
                  <a:lnTo>
                    <a:pt x="1502" y="58915"/>
                  </a:lnTo>
                  <a:lnTo>
                    <a:pt x="2195" y="61225"/>
                  </a:lnTo>
                  <a:lnTo>
                    <a:pt x="2888" y="63536"/>
                  </a:lnTo>
                  <a:lnTo>
                    <a:pt x="3812" y="65731"/>
                  </a:lnTo>
                  <a:lnTo>
                    <a:pt x="4852" y="67925"/>
                  </a:lnTo>
                  <a:lnTo>
                    <a:pt x="5892" y="70005"/>
                  </a:lnTo>
                  <a:lnTo>
                    <a:pt x="7047" y="72084"/>
                  </a:lnTo>
                  <a:lnTo>
                    <a:pt x="8318" y="74048"/>
                  </a:lnTo>
                  <a:lnTo>
                    <a:pt x="9704" y="76012"/>
                  </a:lnTo>
                  <a:lnTo>
                    <a:pt x="11206" y="77860"/>
                  </a:lnTo>
                  <a:lnTo>
                    <a:pt x="12707" y="79593"/>
                  </a:lnTo>
                  <a:lnTo>
                    <a:pt x="14325" y="81326"/>
                  </a:lnTo>
                  <a:lnTo>
                    <a:pt x="16057" y="82943"/>
                  </a:lnTo>
                  <a:lnTo>
                    <a:pt x="17906" y="84560"/>
                  </a:lnTo>
                  <a:lnTo>
                    <a:pt x="19754" y="85946"/>
                  </a:lnTo>
                  <a:lnTo>
                    <a:pt x="21602" y="87332"/>
                  </a:lnTo>
                  <a:lnTo>
                    <a:pt x="23682" y="88603"/>
                  </a:lnTo>
                  <a:lnTo>
                    <a:pt x="25645" y="89758"/>
                  </a:lnTo>
                  <a:lnTo>
                    <a:pt x="27840" y="90914"/>
                  </a:lnTo>
                  <a:lnTo>
                    <a:pt x="30035" y="91838"/>
                  </a:lnTo>
                  <a:lnTo>
                    <a:pt x="32230" y="92762"/>
                  </a:lnTo>
                  <a:lnTo>
                    <a:pt x="34540" y="93570"/>
                  </a:lnTo>
                  <a:lnTo>
                    <a:pt x="36851" y="94148"/>
                  </a:lnTo>
                  <a:lnTo>
                    <a:pt x="39161" y="94726"/>
                  </a:lnTo>
                  <a:lnTo>
                    <a:pt x="41587" y="95188"/>
                  </a:lnTo>
                  <a:lnTo>
                    <a:pt x="44128" y="95534"/>
                  </a:lnTo>
                  <a:lnTo>
                    <a:pt x="46554" y="95650"/>
                  </a:lnTo>
                  <a:lnTo>
                    <a:pt x="49096" y="95765"/>
                  </a:lnTo>
                  <a:lnTo>
                    <a:pt x="51637" y="95650"/>
                  </a:lnTo>
                  <a:lnTo>
                    <a:pt x="54063" y="95534"/>
                  </a:lnTo>
                  <a:lnTo>
                    <a:pt x="56604" y="95188"/>
                  </a:lnTo>
                  <a:lnTo>
                    <a:pt x="59030" y="94726"/>
                  </a:lnTo>
                  <a:lnTo>
                    <a:pt x="61340" y="94148"/>
                  </a:lnTo>
                  <a:lnTo>
                    <a:pt x="63651" y="93570"/>
                  </a:lnTo>
                  <a:lnTo>
                    <a:pt x="65961" y="92762"/>
                  </a:lnTo>
                  <a:lnTo>
                    <a:pt x="68156" y="91838"/>
                  </a:lnTo>
                  <a:lnTo>
                    <a:pt x="70351" y="90914"/>
                  </a:lnTo>
                  <a:lnTo>
                    <a:pt x="72546" y="89758"/>
                  </a:lnTo>
                  <a:lnTo>
                    <a:pt x="74509" y="88603"/>
                  </a:lnTo>
                  <a:lnTo>
                    <a:pt x="76589" y="87332"/>
                  </a:lnTo>
                  <a:lnTo>
                    <a:pt x="78437" y="85946"/>
                  </a:lnTo>
                  <a:lnTo>
                    <a:pt x="80285" y="84560"/>
                  </a:lnTo>
                  <a:lnTo>
                    <a:pt x="82134" y="82943"/>
                  </a:lnTo>
                  <a:lnTo>
                    <a:pt x="83866" y="81326"/>
                  </a:lnTo>
                  <a:lnTo>
                    <a:pt x="85484" y="79593"/>
                  </a:lnTo>
                  <a:lnTo>
                    <a:pt x="86985" y="77860"/>
                  </a:lnTo>
                  <a:lnTo>
                    <a:pt x="88487" y="76012"/>
                  </a:lnTo>
                  <a:lnTo>
                    <a:pt x="89873" y="74048"/>
                  </a:lnTo>
                  <a:lnTo>
                    <a:pt x="91144" y="72084"/>
                  </a:lnTo>
                  <a:lnTo>
                    <a:pt x="92299" y="70005"/>
                  </a:lnTo>
                  <a:lnTo>
                    <a:pt x="93339" y="67925"/>
                  </a:lnTo>
                  <a:lnTo>
                    <a:pt x="94379" y="65731"/>
                  </a:lnTo>
                  <a:lnTo>
                    <a:pt x="95303" y="63536"/>
                  </a:lnTo>
                  <a:lnTo>
                    <a:pt x="95996" y="61225"/>
                  </a:lnTo>
                  <a:lnTo>
                    <a:pt x="96689" y="58915"/>
                  </a:lnTo>
                  <a:lnTo>
                    <a:pt x="97267" y="56489"/>
                  </a:lnTo>
                  <a:lnTo>
                    <a:pt x="97613" y="54063"/>
                  </a:lnTo>
                  <a:lnTo>
                    <a:pt x="97960" y="51637"/>
                  </a:lnTo>
                  <a:lnTo>
                    <a:pt x="98191" y="49096"/>
                  </a:lnTo>
                  <a:lnTo>
                    <a:pt x="98191" y="46555"/>
                  </a:lnTo>
                  <a:lnTo>
                    <a:pt x="98191" y="44706"/>
                  </a:lnTo>
                  <a:lnTo>
                    <a:pt x="98075" y="42742"/>
                  </a:lnTo>
                  <a:lnTo>
                    <a:pt x="97844" y="40779"/>
                  </a:lnTo>
                  <a:lnTo>
                    <a:pt x="97613" y="38930"/>
                  </a:lnTo>
                  <a:lnTo>
                    <a:pt x="97267" y="37082"/>
                  </a:lnTo>
                  <a:lnTo>
                    <a:pt x="96920" y="35234"/>
                  </a:lnTo>
                  <a:lnTo>
                    <a:pt x="96458" y="33385"/>
                  </a:lnTo>
                  <a:lnTo>
                    <a:pt x="95880" y="31537"/>
                  </a:lnTo>
                  <a:lnTo>
                    <a:pt x="95303" y="29804"/>
                  </a:lnTo>
                  <a:lnTo>
                    <a:pt x="94610" y="28072"/>
                  </a:lnTo>
                  <a:lnTo>
                    <a:pt x="93801" y="26339"/>
                  </a:lnTo>
                  <a:lnTo>
                    <a:pt x="93108" y="24606"/>
                  </a:lnTo>
                  <a:lnTo>
                    <a:pt x="92184" y="22989"/>
                  </a:lnTo>
                  <a:lnTo>
                    <a:pt x="91260" y="21372"/>
                  </a:lnTo>
                  <a:lnTo>
                    <a:pt x="90220" y="19870"/>
                  </a:lnTo>
                  <a:lnTo>
                    <a:pt x="89180" y="18253"/>
                  </a:lnTo>
                  <a:lnTo>
                    <a:pt x="88141" y="16751"/>
                  </a:lnTo>
                  <a:lnTo>
                    <a:pt x="86985" y="15365"/>
                  </a:lnTo>
                  <a:lnTo>
                    <a:pt x="85715" y="13863"/>
                  </a:lnTo>
                  <a:lnTo>
                    <a:pt x="84444" y="12477"/>
                  </a:lnTo>
                  <a:lnTo>
                    <a:pt x="83173" y="11206"/>
                  </a:lnTo>
                  <a:lnTo>
                    <a:pt x="81787" y="9935"/>
                  </a:lnTo>
                  <a:lnTo>
                    <a:pt x="80401" y="8665"/>
                  </a:lnTo>
                  <a:lnTo>
                    <a:pt x="78899" y="7509"/>
                  </a:lnTo>
                  <a:lnTo>
                    <a:pt x="77397" y="6470"/>
                  </a:lnTo>
                  <a:lnTo>
                    <a:pt x="75896" y="5315"/>
                  </a:lnTo>
                  <a:lnTo>
                    <a:pt x="74278" y="4390"/>
                  </a:lnTo>
                  <a:lnTo>
                    <a:pt x="72546" y="3466"/>
                  </a:lnTo>
                  <a:lnTo>
                    <a:pt x="70928" y="2542"/>
                  </a:lnTo>
                  <a:lnTo>
                    <a:pt x="69196" y="1734"/>
                  </a:lnTo>
                  <a:lnTo>
                    <a:pt x="67347" y="925"/>
                  </a:lnTo>
                  <a:lnTo>
                    <a:pt x="65615" y="347"/>
                  </a:lnTo>
                  <a:lnTo>
                    <a:pt x="64690" y="116"/>
                  </a:lnTo>
                  <a:lnTo>
                    <a:pt x="63766" y="1"/>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 name="Google Shape;742;p59"/>
          <p:cNvGrpSpPr/>
          <p:nvPr/>
        </p:nvGrpSpPr>
        <p:grpSpPr>
          <a:xfrm>
            <a:off x="7674764" y="2583834"/>
            <a:ext cx="2053721" cy="2809542"/>
            <a:chOff x="1895275" y="238125"/>
            <a:chExt cx="3829425" cy="5238750"/>
          </a:xfrm>
        </p:grpSpPr>
        <p:sp>
          <p:nvSpPr>
            <p:cNvPr id="743" name="Google Shape;743;p59"/>
            <p:cNvSpPr/>
            <p:nvPr/>
          </p:nvSpPr>
          <p:spPr>
            <a:xfrm>
              <a:off x="1895275" y="238125"/>
              <a:ext cx="3829425" cy="5238750"/>
            </a:xfrm>
            <a:custGeom>
              <a:rect b="b" l="l" r="r" t="t"/>
              <a:pathLst>
                <a:path extrusionOk="0" h="209550" w="153177">
                  <a:moveTo>
                    <a:pt x="76589" y="10397"/>
                  </a:moveTo>
                  <a:lnTo>
                    <a:pt x="89758" y="20562"/>
                  </a:lnTo>
                  <a:lnTo>
                    <a:pt x="90566" y="21024"/>
                  </a:lnTo>
                  <a:lnTo>
                    <a:pt x="91375" y="21371"/>
                  </a:lnTo>
                  <a:lnTo>
                    <a:pt x="92299" y="21486"/>
                  </a:lnTo>
                  <a:lnTo>
                    <a:pt x="93223" y="21486"/>
                  </a:lnTo>
                  <a:lnTo>
                    <a:pt x="109742" y="19292"/>
                  </a:lnTo>
                  <a:lnTo>
                    <a:pt x="116096" y="34655"/>
                  </a:lnTo>
                  <a:lnTo>
                    <a:pt x="116442" y="35464"/>
                  </a:lnTo>
                  <a:lnTo>
                    <a:pt x="117020" y="36157"/>
                  </a:lnTo>
                  <a:lnTo>
                    <a:pt x="117713" y="36735"/>
                  </a:lnTo>
                  <a:lnTo>
                    <a:pt x="118522" y="37197"/>
                  </a:lnTo>
                  <a:lnTo>
                    <a:pt x="133885" y="43550"/>
                  </a:lnTo>
                  <a:lnTo>
                    <a:pt x="131806" y="60069"/>
                  </a:lnTo>
                  <a:lnTo>
                    <a:pt x="131691" y="60878"/>
                  </a:lnTo>
                  <a:lnTo>
                    <a:pt x="131922" y="61802"/>
                  </a:lnTo>
                  <a:lnTo>
                    <a:pt x="132153" y="62611"/>
                  </a:lnTo>
                  <a:lnTo>
                    <a:pt x="132615" y="63419"/>
                  </a:lnTo>
                  <a:lnTo>
                    <a:pt x="142780" y="76589"/>
                  </a:lnTo>
                  <a:lnTo>
                    <a:pt x="132615" y="89873"/>
                  </a:lnTo>
                  <a:lnTo>
                    <a:pt x="132153" y="90566"/>
                  </a:lnTo>
                  <a:lnTo>
                    <a:pt x="131922" y="91490"/>
                  </a:lnTo>
                  <a:lnTo>
                    <a:pt x="131691" y="92299"/>
                  </a:lnTo>
                  <a:lnTo>
                    <a:pt x="131806" y="93223"/>
                  </a:lnTo>
                  <a:lnTo>
                    <a:pt x="133885" y="109742"/>
                  </a:lnTo>
                  <a:lnTo>
                    <a:pt x="118522" y="116096"/>
                  </a:lnTo>
                  <a:lnTo>
                    <a:pt x="117713" y="116558"/>
                  </a:lnTo>
                  <a:lnTo>
                    <a:pt x="117020" y="117135"/>
                  </a:lnTo>
                  <a:lnTo>
                    <a:pt x="116442" y="117829"/>
                  </a:lnTo>
                  <a:lnTo>
                    <a:pt x="116096" y="118637"/>
                  </a:lnTo>
                  <a:lnTo>
                    <a:pt x="109742" y="134001"/>
                  </a:lnTo>
                  <a:lnTo>
                    <a:pt x="93223" y="131806"/>
                  </a:lnTo>
                  <a:lnTo>
                    <a:pt x="92299" y="131806"/>
                  </a:lnTo>
                  <a:lnTo>
                    <a:pt x="91375" y="131922"/>
                  </a:lnTo>
                  <a:lnTo>
                    <a:pt x="90566" y="132268"/>
                  </a:lnTo>
                  <a:lnTo>
                    <a:pt x="89758" y="132730"/>
                  </a:lnTo>
                  <a:lnTo>
                    <a:pt x="76589" y="142780"/>
                  </a:lnTo>
                  <a:lnTo>
                    <a:pt x="63419" y="132730"/>
                  </a:lnTo>
                  <a:lnTo>
                    <a:pt x="62726" y="132268"/>
                  </a:lnTo>
                  <a:lnTo>
                    <a:pt x="62033" y="132037"/>
                  </a:lnTo>
                  <a:lnTo>
                    <a:pt x="61340" y="131806"/>
                  </a:lnTo>
                  <a:lnTo>
                    <a:pt x="59954" y="131806"/>
                  </a:lnTo>
                  <a:lnTo>
                    <a:pt x="43435" y="134001"/>
                  </a:lnTo>
                  <a:lnTo>
                    <a:pt x="37081" y="118637"/>
                  </a:lnTo>
                  <a:lnTo>
                    <a:pt x="36735" y="117829"/>
                  </a:lnTo>
                  <a:lnTo>
                    <a:pt x="36157" y="117135"/>
                  </a:lnTo>
                  <a:lnTo>
                    <a:pt x="35464" y="116558"/>
                  </a:lnTo>
                  <a:lnTo>
                    <a:pt x="34655" y="116096"/>
                  </a:lnTo>
                  <a:lnTo>
                    <a:pt x="19292" y="109742"/>
                  </a:lnTo>
                  <a:lnTo>
                    <a:pt x="21371" y="93223"/>
                  </a:lnTo>
                  <a:lnTo>
                    <a:pt x="21486" y="92299"/>
                  </a:lnTo>
                  <a:lnTo>
                    <a:pt x="21255" y="91490"/>
                  </a:lnTo>
                  <a:lnTo>
                    <a:pt x="21024" y="90566"/>
                  </a:lnTo>
                  <a:lnTo>
                    <a:pt x="20447" y="89873"/>
                  </a:lnTo>
                  <a:lnTo>
                    <a:pt x="10397" y="76589"/>
                  </a:lnTo>
                  <a:lnTo>
                    <a:pt x="20447" y="63419"/>
                  </a:lnTo>
                  <a:lnTo>
                    <a:pt x="21024" y="62611"/>
                  </a:lnTo>
                  <a:lnTo>
                    <a:pt x="21255" y="61802"/>
                  </a:lnTo>
                  <a:lnTo>
                    <a:pt x="21486" y="60878"/>
                  </a:lnTo>
                  <a:lnTo>
                    <a:pt x="21371" y="60069"/>
                  </a:lnTo>
                  <a:lnTo>
                    <a:pt x="19292" y="43550"/>
                  </a:lnTo>
                  <a:lnTo>
                    <a:pt x="34655" y="37197"/>
                  </a:lnTo>
                  <a:lnTo>
                    <a:pt x="35464" y="36735"/>
                  </a:lnTo>
                  <a:lnTo>
                    <a:pt x="36157" y="36157"/>
                  </a:lnTo>
                  <a:lnTo>
                    <a:pt x="36735" y="35464"/>
                  </a:lnTo>
                  <a:lnTo>
                    <a:pt x="37081" y="34655"/>
                  </a:lnTo>
                  <a:lnTo>
                    <a:pt x="43435" y="19292"/>
                  </a:lnTo>
                  <a:lnTo>
                    <a:pt x="59954" y="21486"/>
                  </a:lnTo>
                  <a:lnTo>
                    <a:pt x="60878" y="21486"/>
                  </a:lnTo>
                  <a:lnTo>
                    <a:pt x="61802" y="21371"/>
                  </a:lnTo>
                  <a:lnTo>
                    <a:pt x="62611" y="21024"/>
                  </a:lnTo>
                  <a:lnTo>
                    <a:pt x="63419" y="20562"/>
                  </a:lnTo>
                  <a:lnTo>
                    <a:pt x="76589" y="10397"/>
                  </a:lnTo>
                  <a:close/>
                  <a:moveTo>
                    <a:pt x="93916" y="141163"/>
                  </a:moveTo>
                  <a:lnTo>
                    <a:pt x="104082" y="142549"/>
                  </a:lnTo>
                  <a:lnTo>
                    <a:pt x="104082" y="196496"/>
                  </a:lnTo>
                  <a:lnTo>
                    <a:pt x="79014" y="180670"/>
                  </a:lnTo>
                  <a:lnTo>
                    <a:pt x="78437" y="180324"/>
                  </a:lnTo>
                  <a:lnTo>
                    <a:pt x="77859" y="180093"/>
                  </a:lnTo>
                  <a:lnTo>
                    <a:pt x="77282" y="179977"/>
                  </a:lnTo>
                  <a:lnTo>
                    <a:pt x="76589" y="179862"/>
                  </a:lnTo>
                  <a:lnTo>
                    <a:pt x="75895" y="179977"/>
                  </a:lnTo>
                  <a:lnTo>
                    <a:pt x="75318" y="180093"/>
                  </a:lnTo>
                  <a:lnTo>
                    <a:pt x="74740" y="180324"/>
                  </a:lnTo>
                  <a:lnTo>
                    <a:pt x="74163" y="180670"/>
                  </a:lnTo>
                  <a:lnTo>
                    <a:pt x="48980" y="196496"/>
                  </a:lnTo>
                  <a:lnTo>
                    <a:pt x="48980" y="142549"/>
                  </a:lnTo>
                  <a:lnTo>
                    <a:pt x="59261" y="141163"/>
                  </a:lnTo>
                  <a:lnTo>
                    <a:pt x="73816" y="152369"/>
                  </a:lnTo>
                  <a:lnTo>
                    <a:pt x="74394" y="152715"/>
                  </a:lnTo>
                  <a:lnTo>
                    <a:pt x="75087" y="153062"/>
                  </a:lnTo>
                  <a:lnTo>
                    <a:pt x="75895" y="153177"/>
                  </a:lnTo>
                  <a:lnTo>
                    <a:pt x="76589" y="153293"/>
                  </a:lnTo>
                  <a:lnTo>
                    <a:pt x="77282" y="153177"/>
                  </a:lnTo>
                  <a:lnTo>
                    <a:pt x="78090" y="153062"/>
                  </a:lnTo>
                  <a:lnTo>
                    <a:pt x="78783" y="152715"/>
                  </a:lnTo>
                  <a:lnTo>
                    <a:pt x="79361" y="152369"/>
                  </a:lnTo>
                  <a:lnTo>
                    <a:pt x="93916" y="141163"/>
                  </a:lnTo>
                  <a:close/>
                  <a:moveTo>
                    <a:pt x="76589" y="0"/>
                  </a:moveTo>
                  <a:lnTo>
                    <a:pt x="75895" y="116"/>
                  </a:lnTo>
                  <a:lnTo>
                    <a:pt x="75087" y="231"/>
                  </a:lnTo>
                  <a:lnTo>
                    <a:pt x="74394" y="578"/>
                  </a:lnTo>
                  <a:lnTo>
                    <a:pt x="73816" y="924"/>
                  </a:lnTo>
                  <a:lnTo>
                    <a:pt x="59261" y="12014"/>
                  </a:lnTo>
                  <a:lnTo>
                    <a:pt x="41124" y="9704"/>
                  </a:lnTo>
                  <a:lnTo>
                    <a:pt x="39623" y="9704"/>
                  </a:lnTo>
                  <a:lnTo>
                    <a:pt x="38930" y="9935"/>
                  </a:lnTo>
                  <a:lnTo>
                    <a:pt x="38236" y="10281"/>
                  </a:lnTo>
                  <a:lnTo>
                    <a:pt x="37659" y="10743"/>
                  </a:lnTo>
                  <a:lnTo>
                    <a:pt x="37081" y="11205"/>
                  </a:lnTo>
                  <a:lnTo>
                    <a:pt x="36619" y="11783"/>
                  </a:lnTo>
                  <a:lnTo>
                    <a:pt x="36273" y="12476"/>
                  </a:lnTo>
                  <a:lnTo>
                    <a:pt x="29342" y="29342"/>
                  </a:lnTo>
                  <a:lnTo>
                    <a:pt x="12476" y="36388"/>
                  </a:lnTo>
                  <a:lnTo>
                    <a:pt x="11783" y="36735"/>
                  </a:lnTo>
                  <a:lnTo>
                    <a:pt x="11205" y="37197"/>
                  </a:lnTo>
                  <a:lnTo>
                    <a:pt x="10628" y="37659"/>
                  </a:lnTo>
                  <a:lnTo>
                    <a:pt x="10166" y="38352"/>
                  </a:lnTo>
                  <a:lnTo>
                    <a:pt x="9935" y="38930"/>
                  </a:lnTo>
                  <a:lnTo>
                    <a:pt x="9704" y="39738"/>
                  </a:lnTo>
                  <a:lnTo>
                    <a:pt x="9588" y="40431"/>
                  </a:lnTo>
                  <a:lnTo>
                    <a:pt x="9588" y="41240"/>
                  </a:lnTo>
                  <a:lnTo>
                    <a:pt x="12014" y="59376"/>
                  </a:lnTo>
                  <a:lnTo>
                    <a:pt x="924" y="73816"/>
                  </a:lnTo>
                  <a:lnTo>
                    <a:pt x="462" y="74509"/>
                  </a:lnTo>
                  <a:lnTo>
                    <a:pt x="231" y="75202"/>
                  </a:lnTo>
                  <a:lnTo>
                    <a:pt x="0" y="75895"/>
                  </a:lnTo>
                  <a:lnTo>
                    <a:pt x="0" y="76589"/>
                  </a:lnTo>
                  <a:lnTo>
                    <a:pt x="0" y="77397"/>
                  </a:lnTo>
                  <a:lnTo>
                    <a:pt x="231" y="78090"/>
                  </a:lnTo>
                  <a:lnTo>
                    <a:pt x="462" y="78783"/>
                  </a:lnTo>
                  <a:lnTo>
                    <a:pt x="924" y="79477"/>
                  </a:lnTo>
                  <a:lnTo>
                    <a:pt x="12014" y="93916"/>
                  </a:lnTo>
                  <a:lnTo>
                    <a:pt x="9588" y="112053"/>
                  </a:lnTo>
                  <a:lnTo>
                    <a:pt x="9588" y="112861"/>
                  </a:lnTo>
                  <a:lnTo>
                    <a:pt x="9704" y="113554"/>
                  </a:lnTo>
                  <a:lnTo>
                    <a:pt x="9935" y="114247"/>
                  </a:lnTo>
                  <a:lnTo>
                    <a:pt x="10166" y="114941"/>
                  </a:lnTo>
                  <a:lnTo>
                    <a:pt x="10628" y="115518"/>
                  </a:lnTo>
                  <a:lnTo>
                    <a:pt x="11205" y="116096"/>
                  </a:lnTo>
                  <a:lnTo>
                    <a:pt x="11783" y="116558"/>
                  </a:lnTo>
                  <a:lnTo>
                    <a:pt x="12476" y="116904"/>
                  </a:lnTo>
                  <a:lnTo>
                    <a:pt x="29342" y="123951"/>
                  </a:lnTo>
                  <a:lnTo>
                    <a:pt x="36273" y="140817"/>
                  </a:lnTo>
                  <a:lnTo>
                    <a:pt x="36619" y="141279"/>
                  </a:lnTo>
                  <a:lnTo>
                    <a:pt x="36850" y="141856"/>
                  </a:lnTo>
                  <a:lnTo>
                    <a:pt x="37312" y="142203"/>
                  </a:lnTo>
                  <a:lnTo>
                    <a:pt x="37659" y="142665"/>
                  </a:lnTo>
                  <a:lnTo>
                    <a:pt x="38121" y="143012"/>
                  </a:lnTo>
                  <a:lnTo>
                    <a:pt x="38699" y="143243"/>
                  </a:lnTo>
                  <a:lnTo>
                    <a:pt x="39276" y="143474"/>
                  </a:lnTo>
                  <a:lnTo>
                    <a:pt x="39738" y="143589"/>
                  </a:lnTo>
                  <a:lnTo>
                    <a:pt x="39738" y="204929"/>
                  </a:lnTo>
                  <a:lnTo>
                    <a:pt x="39854" y="205507"/>
                  </a:lnTo>
                  <a:lnTo>
                    <a:pt x="39969" y="206200"/>
                  </a:lnTo>
                  <a:lnTo>
                    <a:pt x="40200" y="206778"/>
                  </a:lnTo>
                  <a:lnTo>
                    <a:pt x="40431" y="207240"/>
                  </a:lnTo>
                  <a:lnTo>
                    <a:pt x="40778" y="207817"/>
                  </a:lnTo>
                  <a:lnTo>
                    <a:pt x="41240" y="208279"/>
                  </a:lnTo>
                  <a:lnTo>
                    <a:pt x="41702" y="208626"/>
                  </a:lnTo>
                  <a:lnTo>
                    <a:pt x="42164" y="208972"/>
                  </a:lnTo>
                  <a:lnTo>
                    <a:pt x="42742" y="209203"/>
                  </a:lnTo>
                  <a:lnTo>
                    <a:pt x="43319" y="209434"/>
                  </a:lnTo>
                  <a:lnTo>
                    <a:pt x="43897" y="209550"/>
                  </a:lnTo>
                  <a:lnTo>
                    <a:pt x="44590" y="209550"/>
                  </a:lnTo>
                  <a:lnTo>
                    <a:pt x="45168" y="209434"/>
                  </a:lnTo>
                  <a:lnTo>
                    <a:pt x="45745" y="209319"/>
                  </a:lnTo>
                  <a:lnTo>
                    <a:pt x="46323" y="209088"/>
                  </a:lnTo>
                  <a:lnTo>
                    <a:pt x="46900" y="208857"/>
                  </a:lnTo>
                  <a:lnTo>
                    <a:pt x="76589" y="190027"/>
                  </a:lnTo>
                  <a:lnTo>
                    <a:pt x="106277" y="208857"/>
                  </a:lnTo>
                  <a:lnTo>
                    <a:pt x="106854" y="209088"/>
                  </a:lnTo>
                  <a:lnTo>
                    <a:pt x="107432" y="209319"/>
                  </a:lnTo>
                  <a:lnTo>
                    <a:pt x="108125" y="209550"/>
                  </a:lnTo>
                  <a:lnTo>
                    <a:pt x="109280" y="209550"/>
                  </a:lnTo>
                  <a:lnTo>
                    <a:pt x="109858" y="209434"/>
                  </a:lnTo>
                  <a:lnTo>
                    <a:pt x="110435" y="209203"/>
                  </a:lnTo>
                  <a:lnTo>
                    <a:pt x="111013" y="208972"/>
                  </a:lnTo>
                  <a:lnTo>
                    <a:pt x="111475" y="208626"/>
                  </a:lnTo>
                  <a:lnTo>
                    <a:pt x="111937" y="208279"/>
                  </a:lnTo>
                  <a:lnTo>
                    <a:pt x="112399" y="207817"/>
                  </a:lnTo>
                  <a:lnTo>
                    <a:pt x="112746" y="207240"/>
                  </a:lnTo>
                  <a:lnTo>
                    <a:pt x="112977" y="206778"/>
                  </a:lnTo>
                  <a:lnTo>
                    <a:pt x="113208" y="206200"/>
                  </a:lnTo>
                  <a:lnTo>
                    <a:pt x="113323" y="205507"/>
                  </a:lnTo>
                  <a:lnTo>
                    <a:pt x="113323" y="204929"/>
                  </a:lnTo>
                  <a:lnTo>
                    <a:pt x="113323" y="143589"/>
                  </a:lnTo>
                  <a:lnTo>
                    <a:pt x="113901" y="143474"/>
                  </a:lnTo>
                  <a:lnTo>
                    <a:pt x="114478" y="143243"/>
                  </a:lnTo>
                  <a:lnTo>
                    <a:pt x="114941" y="143012"/>
                  </a:lnTo>
                  <a:lnTo>
                    <a:pt x="115518" y="142665"/>
                  </a:lnTo>
                  <a:lnTo>
                    <a:pt x="115865" y="142203"/>
                  </a:lnTo>
                  <a:lnTo>
                    <a:pt x="116327" y="141856"/>
                  </a:lnTo>
                  <a:lnTo>
                    <a:pt x="116558" y="141279"/>
                  </a:lnTo>
                  <a:lnTo>
                    <a:pt x="116904" y="140817"/>
                  </a:lnTo>
                  <a:lnTo>
                    <a:pt x="123835" y="123951"/>
                  </a:lnTo>
                  <a:lnTo>
                    <a:pt x="140701" y="116904"/>
                  </a:lnTo>
                  <a:lnTo>
                    <a:pt x="141394" y="116558"/>
                  </a:lnTo>
                  <a:lnTo>
                    <a:pt x="141972" y="116096"/>
                  </a:lnTo>
                  <a:lnTo>
                    <a:pt x="142549" y="115518"/>
                  </a:lnTo>
                  <a:lnTo>
                    <a:pt x="143011" y="114941"/>
                  </a:lnTo>
                  <a:lnTo>
                    <a:pt x="143242" y="114247"/>
                  </a:lnTo>
                  <a:lnTo>
                    <a:pt x="143473" y="113554"/>
                  </a:lnTo>
                  <a:lnTo>
                    <a:pt x="143589" y="112861"/>
                  </a:lnTo>
                  <a:lnTo>
                    <a:pt x="143589" y="112053"/>
                  </a:lnTo>
                  <a:lnTo>
                    <a:pt x="141163" y="93916"/>
                  </a:lnTo>
                  <a:lnTo>
                    <a:pt x="152253" y="79477"/>
                  </a:lnTo>
                  <a:lnTo>
                    <a:pt x="152715" y="78783"/>
                  </a:lnTo>
                  <a:lnTo>
                    <a:pt x="152946" y="78090"/>
                  </a:lnTo>
                  <a:lnTo>
                    <a:pt x="153177" y="77397"/>
                  </a:lnTo>
                  <a:lnTo>
                    <a:pt x="153177" y="76589"/>
                  </a:lnTo>
                  <a:lnTo>
                    <a:pt x="153177" y="75895"/>
                  </a:lnTo>
                  <a:lnTo>
                    <a:pt x="152946" y="75202"/>
                  </a:lnTo>
                  <a:lnTo>
                    <a:pt x="152715" y="74509"/>
                  </a:lnTo>
                  <a:lnTo>
                    <a:pt x="152253" y="73816"/>
                  </a:lnTo>
                  <a:lnTo>
                    <a:pt x="141163" y="59376"/>
                  </a:lnTo>
                  <a:lnTo>
                    <a:pt x="143589" y="41240"/>
                  </a:lnTo>
                  <a:lnTo>
                    <a:pt x="143589" y="40431"/>
                  </a:lnTo>
                  <a:lnTo>
                    <a:pt x="143473" y="39738"/>
                  </a:lnTo>
                  <a:lnTo>
                    <a:pt x="143242" y="38930"/>
                  </a:lnTo>
                  <a:lnTo>
                    <a:pt x="143011" y="38352"/>
                  </a:lnTo>
                  <a:lnTo>
                    <a:pt x="142549" y="37659"/>
                  </a:lnTo>
                  <a:lnTo>
                    <a:pt x="141972" y="37197"/>
                  </a:lnTo>
                  <a:lnTo>
                    <a:pt x="141394" y="36735"/>
                  </a:lnTo>
                  <a:lnTo>
                    <a:pt x="140701" y="36388"/>
                  </a:lnTo>
                  <a:lnTo>
                    <a:pt x="123835" y="29342"/>
                  </a:lnTo>
                  <a:lnTo>
                    <a:pt x="116904" y="12476"/>
                  </a:lnTo>
                  <a:lnTo>
                    <a:pt x="116558" y="11783"/>
                  </a:lnTo>
                  <a:lnTo>
                    <a:pt x="116096" y="11205"/>
                  </a:lnTo>
                  <a:lnTo>
                    <a:pt x="115518" y="10743"/>
                  </a:lnTo>
                  <a:lnTo>
                    <a:pt x="114941" y="10281"/>
                  </a:lnTo>
                  <a:lnTo>
                    <a:pt x="114247" y="9935"/>
                  </a:lnTo>
                  <a:lnTo>
                    <a:pt x="113554" y="9704"/>
                  </a:lnTo>
                  <a:lnTo>
                    <a:pt x="112053" y="9704"/>
                  </a:lnTo>
                  <a:lnTo>
                    <a:pt x="93916" y="12014"/>
                  </a:lnTo>
                  <a:lnTo>
                    <a:pt x="79361" y="924"/>
                  </a:lnTo>
                  <a:lnTo>
                    <a:pt x="78783" y="578"/>
                  </a:lnTo>
                  <a:lnTo>
                    <a:pt x="78090" y="231"/>
                  </a:lnTo>
                  <a:lnTo>
                    <a:pt x="77282" y="116"/>
                  </a:lnTo>
                  <a:lnTo>
                    <a:pt x="76589"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9"/>
            <p:cNvSpPr/>
            <p:nvPr/>
          </p:nvSpPr>
          <p:spPr>
            <a:xfrm>
              <a:off x="2989800" y="925450"/>
              <a:ext cx="935725" cy="482300"/>
            </a:xfrm>
            <a:custGeom>
              <a:rect b="b" l="l" r="r" t="t"/>
              <a:pathLst>
                <a:path extrusionOk="0" h="19292" w="37429">
                  <a:moveTo>
                    <a:pt x="30728" y="0"/>
                  </a:moveTo>
                  <a:lnTo>
                    <a:pt x="28533" y="231"/>
                  </a:lnTo>
                  <a:lnTo>
                    <a:pt x="26454" y="462"/>
                  </a:lnTo>
                  <a:lnTo>
                    <a:pt x="24375" y="693"/>
                  </a:lnTo>
                  <a:lnTo>
                    <a:pt x="22295" y="1156"/>
                  </a:lnTo>
                  <a:lnTo>
                    <a:pt x="20216" y="1618"/>
                  </a:lnTo>
                  <a:lnTo>
                    <a:pt x="18252" y="2195"/>
                  </a:lnTo>
                  <a:lnTo>
                    <a:pt x="16288" y="2888"/>
                  </a:lnTo>
                  <a:lnTo>
                    <a:pt x="14325" y="3581"/>
                  </a:lnTo>
                  <a:lnTo>
                    <a:pt x="12361" y="4506"/>
                  </a:lnTo>
                  <a:lnTo>
                    <a:pt x="10513" y="5314"/>
                  </a:lnTo>
                  <a:lnTo>
                    <a:pt x="8664" y="6354"/>
                  </a:lnTo>
                  <a:lnTo>
                    <a:pt x="6816" y="7393"/>
                  </a:lnTo>
                  <a:lnTo>
                    <a:pt x="5083" y="8549"/>
                  </a:lnTo>
                  <a:lnTo>
                    <a:pt x="3350" y="9819"/>
                  </a:lnTo>
                  <a:lnTo>
                    <a:pt x="1618" y="11090"/>
                  </a:lnTo>
                  <a:lnTo>
                    <a:pt x="1040" y="11783"/>
                  </a:lnTo>
                  <a:lnTo>
                    <a:pt x="462" y="12592"/>
                  </a:lnTo>
                  <a:lnTo>
                    <a:pt x="116" y="13400"/>
                  </a:lnTo>
                  <a:lnTo>
                    <a:pt x="0" y="14209"/>
                  </a:lnTo>
                  <a:lnTo>
                    <a:pt x="0" y="15133"/>
                  </a:lnTo>
                  <a:lnTo>
                    <a:pt x="116" y="16057"/>
                  </a:lnTo>
                  <a:lnTo>
                    <a:pt x="462" y="16866"/>
                  </a:lnTo>
                  <a:lnTo>
                    <a:pt x="1040" y="17675"/>
                  </a:lnTo>
                  <a:lnTo>
                    <a:pt x="1733" y="18368"/>
                  </a:lnTo>
                  <a:lnTo>
                    <a:pt x="2657" y="18945"/>
                  </a:lnTo>
                  <a:lnTo>
                    <a:pt x="3581" y="19176"/>
                  </a:lnTo>
                  <a:lnTo>
                    <a:pt x="4621" y="19292"/>
                  </a:lnTo>
                  <a:lnTo>
                    <a:pt x="5314" y="19292"/>
                  </a:lnTo>
                  <a:lnTo>
                    <a:pt x="6123" y="19061"/>
                  </a:lnTo>
                  <a:lnTo>
                    <a:pt x="6816" y="18714"/>
                  </a:lnTo>
                  <a:lnTo>
                    <a:pt x="7509" y="18252"/>
                  </a:lnTo>
                  <a:lnTo>
                    <a:pt x="8895" y="17213"/>
                  </a:lnTo>
                  <a:lnTo>
                    <a:pt x="10281" y="16173"/>
                  </a:lnTo>
                  <a:lnTo>
                    <a:pt x="11668" y="15249"/>
                  </a:lnTo>
                  <a:lnTo>
                    <a:pt x="13169" y="14440"/>
                  </a:lnTo>
                  <a:lnTo>
                    <a:pt x="14671" y="13631"/>
                  </a:lnTo>
                  <a:lnTo>
                    <a:pt x="16173" y="12823"/>
                  </a:lnTo>
                  <a:lnTo>
                    <a:pt x="17790" y="12130"/>
                  </a:lnTo>
                  <a:lnTo>
                    <a:pt x="19407" y="11552"/>
                  </a:lnTo>
                  <a:lnTo>
                    <a:pt x="21025" y="11090"/>
                  </a:lnTo>
                  <a:lnTo>
                    <a:pt x="22642" y="10512"/>
                  </a:lnTo>
                  <a:lnTo>
                    <a:pt x="24259" y="10166"/>
                  </a:lnTo>
                  <a:lnTo>
                    <a:pt x="25992" y="9819"/>
                  </a:lnTo>
                  <a:lnTo>
                    <a:pt x="27609" y="9588"/>
                  </a:lnTo>
                  <a:lnTo>
                    <a:pt x="29342" y="9357"/>
                  </a:lnTo>
                  <a:lnTo>
                    <a:pt x="31075" y="9242"/>
                  </a:lnTo>
                  <a:lnTo>
                    <a:pt x="32808" y="9242"/>
                  </a:lnTo>
                  <a:lnTo>
                    <a:pt x="33732" y="9126"/>
                  </a:lnTo>
                  <a:lnTo>
                    <a:pt x="34656" y="8895"/>
                  </a:lnTo>
                  <a:lnTo>
                    <a:pt x="35349" y="8433"/>
                  </a:lnTo>
                  <a:lnTo>
                    <a:pt x="36042" y="7856"/>
                  </a:lnTo>
                  <a:lnTo>
                    <a:pt x="36620" y="7162"/>
                  </a:lnTo>
                  <a:lnTo>
                    <a:pt x="37082" y="6469"/>
                  </a:lnTo>
                  <a:lnTo>
                    <a:pt x="37313" y="5545"/>
                  </a:lnTo>
                  <a:lnTo>
                    <a:pt x="37428" y="4621"/>
                  </a:lnTo>
                  <a:lnTo>
                    <a:pt x="37313" y="3697"/>
                  </a:lnTo>
                  <a:lnTo>
                    <a:pt x="37082" y="2773"/>
                  </a:lnTo>
                  <a:lnTo>
                    <a:pt x="36620" y="2080"/>
                  </a:lnTo>
                  <a:lnTo>
                    <a:pt x="36042" y="1387"/>
                  </a:lnTo>
                  <a:lnTo>
                    <a:pt x="35349" y="809"/>
                  </a:lnTo>
                  <a:lnTo>
                    <a:pt x="34656" y="347"/>
                  </a:lnTo>
                  <a:lnTo>
                    <a:pt x="33732" y="116"/>
                  </a:lnTo>
                  <a:lnTo>
                    <a:pt x="32808"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9"/>
            <p:cNvSpPr/>
            <p:nvPr/>
          </p:nvSpPr>
          <p:spPr>
            <a:xfrm>
              <a:off x="2582600" y="988975"/>
              <a:ext cx="2454775" cy="2394150"/>
            </a:xfrm>
            <a:custGeom>
              <a:rect b="b" l="l" r="r" t="t"/>
              <a:pathLst>
                <a:path extrusionOk="0" h="95766" w="98191">
                  <a:moveTo>
                    <a:pt x="63766" y="1"/>
                  </a:moveTo>
                  <a:lnTo>
                    <a:pt x="62842" y="116"/>
                  </a:lnTo>
                  <a:lnTo>
                    <a:pt x="62034" y="463"/>
                  </a:lnTo>
                  <a:lnTo>
                    <a:pt x="61225" y="925"/>
                  </a:lnTo>
                  <a:lnTo>
                    <a:pt x="60647" y="1502"/>
                  </a:lnTo>
                  <a:lnTo>
                    <a:pt x="60070" y="2196"/>
                  </a:lnTo>
                  <a:lnTo>
                    <a:pt x="59723" y="3120"/>
                  </a:lnTo>
                  <a:lnTo>
                    <a:pt x="59492" y="4044"/>
                  </a:lnTo>
                  <a:lnTo>
                    <a:pt x="59377" y="4968"/>
                  </a:lnTo>
                  <a:lnTo>
                    <a:pt x="59492" y="5777"/>
                  </a:lnTo>
                  <a:lnTo>
                    <a:pt x="59839" y="6585"/>
                  </a:lnTo>
                  <a:lnTo>
                    <a:pt x="60301" y="7394"/>
                  </a:lnTo>
                  <a:lnTo>
                    <a:pt x="60878" y="8087"/>
                  </a:lnTo>
                  <a:lnTo>
                    <a:pt x="61571" y="8549"/>
                  </a:lnTo>
                  <a:lnTo>
                    <a:pt x="62496" y="9011"/>
                  </a:lnTo>
                  <a:lnTo>
                    <a:pt x="65384" y="10166"/>
                  </a:lnTo>
                  <a:lnTo>
                    <a:pt x="68156" y="11553"/>
                  </a:lnTo>
                  <a:lnTo>
                    <a:pt x="70813" y="13170"/>
                  </a:lnTo>
                  <a:lnTo>
                    <a:pt x="73354" y="14903"/>
                  </a:lnTo>
                  <a:lnTo>
                    <a:pt x="75665" y="16866"/>
                  </a:lnTo>
                  <a:lnTo>
                    <a:pt x="77860" y="18946"/>
                  </a:lnTo>
                  <a:lnTo>
                    <a:pt x="79823" y="21141"/>
                  </a:lnTo>
                  <a:lnTo>
                    <a:pt x="81672" y="23566"/>
                  </a:lnTo>
                  <a:lnTo>
                    <a:pt x="83289" y="26108"/>
                  </a:lnTo>
                  <a:lnTo>
                    <a:pt x="84791" y="28765"/>
                  </a:lnTo>
                  <a:lnTo>
                    <a:pt x="86061" y="31537"/>
                  </a:lnTo>
                  <a:lnTo>
                    <a:pt x="87101" y="34425"/>
                  </a:lnTo>
                  <a:lnTo>
                    <a:pt x="87910" y="37313"/>
                  </a:lnTo>
                  <a:lnTo>
                    <a:pt x="88487" y="40432"/>
                  </a:lnTo>
                  <a:lnTo>
                    <a:pt x="88834" y="43436"/>
                  </a:lnTo>
                  <a:lnTo>
                    <a:pt x="88949" y="46555"/>
                  </a:lnTo>
                  <a:lnTo>
                    <a:pt x="88949" y="48634"/>
                  </a:lnTo>
                  <a:lnTo>
                    <a:pt x="88834" y="50713"/>
                  </a:lnTo>
                  <a:lnTo>
                    <a:pt x="88487" y="52677"/>
                  </a:lnTo>
                  <a:lnTo>
                    <a:pt x="88141" y="54641"/>
                  </a:lnTo>
                  <a:lnTo>
                    <a:pt x="87679" y="56605"/>
                  </a:lnTo>
                  <a:lnTo>
                    <a:pt x="87216" y="58453"/>
                  </a:lnTo>
                  <a:lnTo>
                    <a:pt x="86523" y="60301"/>
                  </a:lnTo>
                  <a:lnTo>
                    <a:pt x="85830" y="62150"/>
                  </a:lnTo>
                  <a:lnTo>
                    <a:pt x="85022" y="63882"/>
                  </a:lnTo>
                  <a:lnTo>
                    <a:pt x="84213" y="65615"/>
                  </a:lnTo>
                  <a:lnTo>
                    <a:pt x="83173" y="67232"/>
                  </a:lnTo>
                  <a:lnTo>
                    <a:pt x="82134" y="68850"/>
                  </a:lnTo>
                  <a:lnTo>
                    <a:pt x="81094" y="70467"/>
                  </a:lnTo>
                  <a:lnTo>
                    <a:pt x="79823" y="71969"/>
                  </a:lnTo>
                  <a:lnTo>
                    <a:pt x="78668" y="73470"/>
                  </a:lnTo>
                  <a:lnTo>
                    <a:pt x="77282" y="74857"/>
                  </a:lnTo>
                  <a:lnTo>
                    <a:pt x="75896" y="76127"/>
                  </a:lnTo>
                  <a:lnTo>
                    <a:pt x="74509" y="77398"/>
                  </a:lnTo>
                  <a:lnTo>
                    <a:pt x="73008" y="78553"/>
                  </a:lnTo>
                  <a:lnTo>
                    <a:pt x="71391" y="79708"/>
                  </a:lnTo>
                  <a:lnTo>
                    <a:pt x="69773" y="80748"/>
                  </a:lnTo>
                  <a:lnTo>
                    <a:pt x="68040" y="81672"/>
                  </a:lnTo>
                  <a:lnTo>
                    <a:pt x="66423" y="82596"/>
                  </a:lnTo>
                  <a:lnTo>
                    <a:pt x="64575" y="83405"/>
                  </a:lnTo>
                  <a:lnTo>
                    <a:pt x="62842" y="84098"/>
                  </a:lnTo>
                  <a:lnTo>
                    <a:pt x="60994" y="84676"/>
                  </a:lnTo>
                  <a:lnTo>
                    <a:pt x="59030" y="85253"/>
                  </a:lnTo>
                  <a:lnTo>
                    <a:pt x="57182" y="85715"/>
                  </a:lnTo>
                  <a:lnTo>
                    <a:pt x="55218" y="86062"/>
                  </a:lnTo>
                  <a:lnTo>
                    <a:pt x="53139" y="86293"/>
                  </a:lnTo>
                  <a:lnTo>
                    <a:pt x="51175" y="86408"/>
                  </a:lnTo>
                  <a:lnTo>
                    <a:pt x="49096" y="86524"/>
                  </a:lnTo>
                  <a:lnTo>
                    <a:pt x="47016" y="86408"/>
                  </a:lnTo>
                  <a:lnTo>
                    <a:pt x="45052" y="86293"/>
                  </a:lnTo>
                  <a:lnTo>
                    <a:pt x="42973" y="86062"/>
                  </a:lnTo>
                  <a:lnTo>
                    <a:pt x="41009" y="85715"/>
                  </a:lnTo>
                  <a:lnTo>
                    <a:pt x="39161" y="85253"/>
                  </a:lnTo>
                  <a:lnTo>
                    <a:pt x="37197" y="84676"/>
                  </a:lnTo>
                  <a:lnTo>
                    <a:pt x="35349" y="84098"/>
                  </a:lnTo>
                  <a:lnTo>
                    <a:pt x="33616" y="83405"/>
                  </a:lnTo>
                  <a:lnTo>
                    <a:pt x="31768" y="82596"/>
                  </a:lnTo>
                  <a:lnTo>
                    <a:pt x="30035" y="81672"/>
                  </a:lnTo>
                  <a:lnTo>
                    <a:pt x="28418" y="80748"/>
                  </a:lnTo>
                  <a:lnTo>
                    <a:pt x="26801" y="79708"/>
                  </a:lnTo>
                  <a:lnTo>
                    <a:pt x="25183" y="78553"/>
                  </a:lnTo>
                  <a:lnTo>
                    <a:pt x="23682" y="77398"/>
                  </a:lnTo>
                  <a:lnTo>
                    <a:pt x="22295" y="76127"/>
                  </a:lnTo>
                  <a:lnTo>
                    <a:pt x="20909" y="74857"/>
                  </a:lnTo>
                  <a:lnTo>
                    <a:pt x="19523" y="73470"/>
                  </a:lnTo>
                  <a:lnTo>
                    <a:pt x="18368" y="71969"/>
                  </a:lnTo>
                  <a:lnTo>
                    <a:pt x="17097" y="70467"/>
                  </a:lnTo>
                  <a:lnTo>
                    <a:pt x="16057" y="68850"/>
                  </a:lnTo>
                  <a:lnTo>
                    <a:pt x="15018" y="67232"/>
                  </a:lnTo>
                  <a:lnTo>
                    <a:pt x="13978" y="65615"/>
                  </a:lnTo>
                  <a:lnTo>
                    <a:pt x="13169" y="63882"/>
                  </a:lnTo>
                  <a:lnTo>
                    <a:pt x="12361" y="62150"/>
                  </a:lnTo>
                  <a:lnTo>
                    <a:pt x="11668" y="60301"/>
                  </a:lnTo>
                  <a:lnTo>
                    <a:pt x="10975" y="58453"/>
                  </a:lnTo>
                  <a:lnTo>
                    <a:pt x="10397" y="56605"/>
                  </a:lnTo>
                  <a:lnTo>
                    <a:pt x="10050" y="54641"/>
                  </a:lnTo>
                  <a:lnTo>
                    <a:pt x="9704" y="52677"/>
                  </a:lnTo>
                  <a:lnTo>
                    <a:pt x="9357" y="50713"/>
                  </a:lnTo>
                  <a:lnTo>
                    <a:pt x="9242" y="48634"/>
                  </a:lnTo>
                  <a:lnTo>
                    <a:pt x="9242" y="46555"/>
                  </a:lnTo>
                  <a:lnTo>
                    <a:pt x="9242" y="43667"/>
                  </a:lnTo>
                  <a:lnTo>
                    <a:pt x="9588" y="40779"/>
                  </a:lnTo>
                  <a:lnTo>
                    <a:pt x="10166" y="37891"/>
                  </a:lnTo>
                  <a:lnTo>
                    <a:pt x="10859" y="35118"/>
                  </a:lnTo>
                  <a:lnTo>
                    <a:pt x="11783" y="32461"/>
                  </a:lnTo>
                  <a:lnTo>
                    <a:pt x="12938" y="29804"/>
                  </a:lnTo>
                  <a:lnTo>
                    <a:pt x="14209" y="27148"/>
                  </a:lnTo>
                  <a:lnTo>
                    <a:pt x="15711" y="24722"/>
                  </a:lnTo>
                  <a:lnTo>
                    <a:pt x="16173" y="23913"/>
                  </a:lnTo>
                  <a:lnTo>
                    <a:pt x="16404" y="22989"/>
                  </a:lnTo>
                  <a:lnTo>
                    <a:pt x="16519" y="22065"/>
                  </a:lnTo>
                  <a:lnTo>
                    <a:pt x="16404" y="21256"/>
                  </a:lnTo>
                  <a:lnTo>
                    <a:pt x="16173" y="20332"/>
                  </a:lnTo>
                  <a:lnTo>
                    <a:pt x="15711" y="19639"/>
                  </a:lnTo>
                  <a:lnTo>
                    <a:pt x="15133" y="18830"/>
                  </a:lnTo>
                  <a:lnTo>
                    <a:pt x="14440" y="18253"/>
                  </a:lnTo>
                  <a:lnTo>
                    <a:pt x="13631" y="17906"/>
                  </a:lnTo>
                  <a:lnTo>
                    <a:pt x="12707" y="17559"/>
                  </a:lnTo>
                  <a:lnTo>
                    <a:pt x="11783" y="17559"/>
                  </a:lnTo>
                  <a:lnTo>
                    <a:pt x="10975" y="17675"/>
                  </a:lnTo>
                  <a:lnTo>
                    <a:pt x="10050" y="17906"/>
                  </a:lnTo>
                  <a:lnTo>
                    <a:pt x="9357" y="18253"/>
                  </a:lnTo>
                  <a:lnTo>
                    <a:pt x="8664" y="18830"/>
                  </a:lnTo>
                  <a:lnTo>
                    <a:pt x="7971" y="19639"/>
                  </a:lnTo>
                  <a:lnTo>
                    <a:pt x="6123" y="22642"/>
                  </a:lnTo>
                  <a:lnTo>
                    <a:pt x="4506" y="25877"/>
                  </a:lnTo>
                  <a:lnTo>
                    <a:pt x="3119" y="29111"/>
                  </a:lnTo>
                  <a:lnTo>
                    <a:pt x="1964" y="32461"/>
                  </a:lnTo>
                  <a:lnTo>
                    <a:pt x="1155" y="35927"/>
                  </a:lnTo>
                  <a:lnTo>
                    <a:pt x="462" y="39392"/>
                  </a:lnTo>
                  <a:lnTo>
                    <a:pt x="116" y="42974"/>
                  </a:lnTo>
                  <a:lnTo>
                    <a:pt x="0" y="46555"/>
                  </a:lnTo>
                  <a:lnTo>
                    <a:pt x="0" y="49096"/>
                  </a:lnTo>
                  <a:lnTo>
                    <a:pt x="231" y="51637"/>
                  </a:lnTo>
                  <a:lnTo>
                    <a:pt x="462" y="54063"/>
                  </a:lnTo>
                  <a:lnTo>
                    <a:pt x="924" y="56489"/>
                  </a:lnTo>
                  <a:lnTo>
                    <a:pt x="1502" y="58915"/>
                  </a:lnTo>
                  <a:lnTo>
                    <a:pt x="2195" y="61225"/>
                  </a:lnTo>
                  <a:lnTo>
                    <a:pt x="2888" y="63536"/>
                  </a:lnTo>
                  <a:lnTo>
                    <a:pt x="3812" y="65731"/>
                  </a:lnTo>
                  <a:lnTo>
                    <a:pt x="4852" y="67925"/>
                  </a:lnTo>
                  <a:lnTo>
                    <a:pt x="5892" y="70005"/>
                  </a:lnTo>
                  <a:lnTo>
                    <a:pt x="7047" y="72084"/>
                  </a:lnTo>
                  <a:lnTo>
                    <a:pt x="8318" y="74048"/>
                  </a:lnTo>
                  <a:lnTo>
                    <a:pt x="9704" y="76012"/>
                  </a:lnTo>
                  <a:lnTo>
                    <a:pt x="11206" y="77860"/>
                  </a:lnTo>
                  <a:lnTo>
                    <a:pt x="12707" y="79593"/>
                  </a:lnTo>
                  <a:lnTo>
                    <a:pt x="14325" y="81326"/>
                  </a:lnTo>
                  <a:lnTo>
                    <a:pt x="16057" y="82943"/>
                  </a:lnTo>
                  <a:lnTo>
                    <a:pt x="17906" y="84560"/>
                  </a:lnTo>
                  <a:lnTo>
                    <a:pt x="19754" y="85946"/>
                  </a:lnTo>
                  <a:lnTo>
                    <a:pt x="21602" y="87332"/>
                  </a:lnTo>
                  <a:lnTo>
                    <a:pt x="23682" y="88603"/>
                  </a:lnTo>
                  <a:lnTo>
                    <a:pt x="25645" y="89758"/>
                  </a:lnTo>
                  <a:lnTo>
                    <a:pt x="27840" y="90914"/>
                  </a:lnTo>
                  <a:lnTo>
                    <a:pt x="30035" y="91838"/>
                  </a:lnTo>
                  <a:lnTo>
                    <a:pt x="32230" y="92762"/>
                  </a:lnTo>
                  <a:lnTo>
                    <a:pt x="34540" y="93570"/>
                  </a:lnTo>
                  <a:lnTo>
                    <a:pt x="36851" y="94148"/>
                  </a:lnTo>
                  <a:lnTo>
                    <a:pt x="39161" y="94726"/>
                  </a:lnTo>
                  <a:lnTo>
                    <a:pt x="41587" y="95188"/>
                  </a:lnTo>
                  <a:lnTo>
                    <a:pt x="44128" y="95534"/>
                  </a:lnTo>
                  <a:lnTo>
                    <a:pt x="46554" y="95650"/>
                  </a:lnTo>
                  <a:lnTo>
                    <a:pt x="49096" y="95765"/>
                  </a:lnTo>
                  <a:lnTo>
                    <a:pt x="51637" y="95650"/>
                  </a:lnTo>
                  <a:lnTo>
                    <a:pt x="54063" y="95534"/>
                  </a:lnTo>
                  <a:lnTo>
                    <a:pt x="56604" y="95188"/>
                  </a:lnTo>
                  <a:lnTo>
                    <a:pt x="59030" y="94726"/>
                  </a:lnTo>
                  <a:lnTo>
                    <a:pt x="61340" y="94148"/>
                  </a:lnTo>
                  <a:lnTo>
                    <a:pt x="63651" y="93570"/>
                  </a:lnTo>
                  <a:lnTo>
                    <a:pt x="65961" y="92762"/>
                  </a:lnTo>
                  <a:lnTo>
                    <a:pt x="68156" y="91838"/>
                  </a:lnTo>
                  <a:lnTo>
                    <a:pt x="70351" y="90914"/>
                  </a:lnTo>
                  <a:lnTo>
                    <a:pt x="72546" y="89758"/>
                  </a:lnTo>
                  <a:lnTo>
                    <a:pt x="74509" y="88603"/>
                  </a:lnTo>
                  <a:lnTo>
                    <a:pt x="76589" y="87332"/>
                  </a:lnTo>
                  <a:lnTo>
                    <a:pt x="78437" y="85946"/>
                  </a:lnTo>
                  <a:lnTo>
                    <a:pt x="80285" y="84560"/>
                  </a:lnTo>
                  <a:lnTo>
                    <a:pt x="82134" y="82943"/>
                  </a:lnTo>
                  <a:lnTo>
                    <a:pt x="83866" y="81326"/>
                  </a:lnTo>
                  <a:lnTo>
                    <a:pt x="85484" y="79593"/>
                  </a:lnTo>
                  <a:lnTo>
                    <a:pt x="86985" y="77860"/>
                  </a:lnTo>
                  <a:lnTo>
                    <a:pt x="88487" y="76012"/>
                  </a:lnTo>
                  <a:lnTo>
                    <a:pt x="89873" y="74048"/>
                  </a:lnTo>
                  <a:lnTo>
                    <a:pt x="91144" y="72084"/>
                  </a:lnTo>
                  <a:lnTo>
                    <a:pt x="92299" y="70005"/>
                  </a:lnTo>
                  <a:lnTo>
                    <a:pt x="93339" y="67925"/>
                  </a:lnTo>
                  <a:lnTo>
                    <a:pt x="94379" y="65731"/>
                  </a:lnTo>
                  <a:lnTo>
                    <a:pt x="95303" y="63536"/>
                  </a:lnTo>
                  <a:lnTo>
                    <a:pt x="95996" y="61225"/>
                  </a:lnTo>
                  <a:lnTo>
                    <a:pt x="96689" y="58915"/>
                  </a:lnTo>
                  <a:lnTo>
                    <a:pt x="97267" y="56489"/>
                  </a:lnTo>
                  <a:lnTo>
                    <a:pt x="97613" y="54063"/>
                  </a:lnTo>
                  <a:lnTo>
                    <a:pt x="97960" y="51637"/>
                  </a:lnTo>
                  <a:lnTo>
                    <a:pt x="98191" y="49096"/>
                  </a:lnTo>
                  <a:lnTo>
                    <a:pt x="98191" y="46555"/>
                  </a:lnTo>
                  <a:lnTo>
                    <a:pt x="98191" y="44706"/>
                  </a:lnTo>
                  <a:lnTo>
                    <a:pt x="98075" y="42742"/>
                  </a:lnTo>
                  <a:lnTo>
                    <a:pt x="97844" y="40779"/>
                  </a:lnTo>
                  <a:lnTo>
                    <a:pt x="97613" y="38930"/>
                  </a:lnTo>
                  <a:lnTo>
                    <a:pt x="97267" y="37082"/>
                  </a:lnTo>
                  <a:lnTo>
                    <a:pt x="96920" y="35234"/>
                  </a:lnTo>
                  <a:lnTo>
                    <a:pt x="96458" y="33385"/>
                  </a:lnTo>
                  <a:lnTo>
                    <a:pt x="95880" y="31537"/>
                  </a:lnTo>
                  <a:lnTo>
                    <a:pt x="95303" y="29804"/>
                  </a:lnTo>
                  <a:lnTo>
                    <a:pt x="94610" y="28072"/>
                  </a:lnTo>
                  <a:lnTo>
                    <a:pt x="93801" y="26339"/>
                  </a:lnTo>
                  <a:lnTo>
                    <a:pt x="93108" y="24606"/>
                  </a:lnTo>
                  <a:lnTo>
                    <a:pt x="92184" y="22989"/>
                  </a:lnTo>
                  <a:lnTo>
                    <a:pt x="91260" y="21372"/>
                  </a:lnTo>
                  <a:lnTo>
                    <a:pt x="90220" y="19870"/>
                  </a:lnTo>
                  <a:lnTo>
                    <a:pt x="89180" y="18253"/>
                  </a:lnTo>
                  <a:lnTo>
                    <a:pt x="88141" y="16751"/>
                  </a:lnTo>
                  <a:lnTo>
                    <a:pt x="86985" y="15365"/>
                  </a:lnTo>
                  <a:lnTo>
                    <a:pt x="85715" y="13863"/>
                  </a:lnTo>
                  <a:lnTo>
                    <a:pt x="84444" y="12477"/>
                  </a:lnTo>
                  <a:lnTo>
                    <a:pt x="83173" y="11206"/>
                  </a:lnTo>
                  <a:lnTo>
                    <a:pt x="81787" y="9935"/>
                  </a:lnTo>
                  <a:lnTo>
                    <a:pt x="80401" y="8665"/>
                  </a:lnTo>
                  <a:lnTo>
                    <a:pt x="78899" y="7509"/>
                  </a:lnTo>
                  <a:lnTo>
                    <a:pt x="77397" y="6470"/>
                  </a:lnTo>
                  <a:lnTo>
                    <a:pt x="75896" y="5315"/>
                  </a:lnTo>
                  <a:lnTo>
                    <a:pt x="74278" y="4390"/>
                  </a:lnTo>
                  <a:lnTo>
                    <a:pt x="72546" y="3466"/>
                  </a:lnTo>
                  <a:lnTo>
                    <a:pt x="70928" y="2542"/>
                  </a:lnTo>
                  <a:lnTo>
                    <a:pt x="69196" y="1734"/>
                  </a:lnTo>
                  <a:lnTo>
                    <a:pt x="67347" y="925"/>
                  </a:lnTo>
                  <a:lnTo>
                    <a:pt x="65615" y="347"/>
                  </a:lnTo>
                  <a:lnTo>
                    <a:pt x="64690" y="116"/>
                  </a:lnTo>
                  <a:lnTo>
                    <a:pt x="63766" y="1"/>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6" name="Google Shape;746;p59"/>
          <p:cNvSpPr txBox="1"/>
          <p:nvPr/>
        </p:nvSpPr>
        <p:spPr>
          <a:xfrm>
            <a:off x="3933807" y="2796975"/>
            <a:ext cx="1723200" cy="89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4284F9"/>
                </a:solidFill>
                <a:latin typeface="Google Sans"/>
                <a:ea typeface="Google Sans"/>
                <a:cs typeface="Google Sans"/>
                <a:sym typeface="Google Sans"/>
              </a:rPr>
              <a:t>Fave</a:t>
            </a:r>
            <a:endParaRPr b="1" sz="3000">
              <a:solidFill>
                <a:srgbClr val="4284F9"/>
              </a:solidFill>
              <a:latin typeface="Google Sans"/>
              <a:ea typeface="Google Sans"/>
              <a:cs typeface="Google Sans"/>
              <a:sym typeface="Google Sans"/>
            </a:endParaRPr>
          </a:p>
          <a:p>
            <a:pPr indent="0" lvl="0" marL="0" rtl="0" algn="ctr">
              <a:spcBef>
                <a:spcPts val="0"/>
              </a:spcBef>
              <a:spcAft>
                <a:spcPts val="0"/>
              </a:spcAft>
              <a:buNone/>
            </a:pPr>
            <a:r>
              <a:rPr b="1" lang="en" sz="3000">
                <a:solidFill>
                  <a:srgbClr val="4284F9"/>
                </a:solidFill>
                <a:latin typeface="Google Sans"/>
                <a:ea typeface="Google Sans"/>
                <a:cs typeface="Google Sans"/>
                <a:sym typeface="Google Sans"/>
              </a:rPr>
              <a:t>Brand</a:t>
            </a:r>
            <a:endParaRPr b="1" sz="3000">
              <a:solidFill>
                <a:srgbClr val="4284F9"/>
              </a:solidFill>
              <a:latin typeface="Google Sans"/>
              <a:ea typeface="Google Sans"/>
              <a:cs typeface="Google Sans"/>
              <a:sym typeface="Google Sans"/>
            </a:endParaRPr>
          </a:p>
        </p:txBody>
      </p:sp>
      <p:sp>
        <p:nvSpPr>
          <p:cNvPr id="747" name="Google Shape;747;p59"/>
          <p:cNvSpPr txBox="1"/>
          <p:nvPr/>
        </p:nvSpPr>
        <p:spPr>
          <a:xfrm>
            <a:off x="8077607" y="3123258"/>
            <a:ext cx="1247400" cy="89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4284F9"/>
                </a:solidFill>
                <a:latin typeface="Google Sans"/>
                <a:ea typeface="Google Sans"/>
                <a:cs typeface="Google Sans"/>
                <a:sym typeface="Google Sans"/>
              </a:rPr>
              <a:t>No.2</a:t>
            </a:r>
            <a:endParaRPr b="1" sz="2400">
              <a:solidFill>
                <a:srgbClr val="4284F9"/>
              </a:solidFill>
              <a:latin typeface="Google Sans"/>
              <a:ea typeface="Google Sans"/>
              <a:cs typeface="Google Sans"/>
              <a:sym typeface="Google Sans"/>
            </a:endParaRPr>
          </a:p>
          <a:p>
            <a:pPr indent="0" lvl="0" marL="0" rtl="0" algn="ctr">
              <a:spcBef>
                <a:spcPts val="0"/>
              </a:spcBef>
              <a:spcAft>
                <a:spcPts val="0"/>
              </a:spcAft>
              <a:buNone/>
            </a:pPr>
            <a:r>
              <a:rPr b="1" lang="en" sz="2400">
                <a:solidFill>
                  <a:srgbClr val="4284F9"/>
                </a:solidFill>
                <a:latin typeface="Google Sans"/>
                <a:ea typeface="Google Sans"/>
                <a:cs typeface="Google Sans"/>
                <a:sym typeface="Google Sans"/>
              </a:rPr>
              <a:t>Brand</a:t>
            </a:r>
            <a:endParaRPr b="1" sz="2400">
              <a:solidFill>
                <a:srgbClr val="4284F9"/>
              </a:solidFill>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grpSp>
        <p:nvGrpSpPr>
          <p:cNvPr id="752" name="Google Shape;752;p60"/>
          <p:cNvGrpSpPr/>
          <p:nvPr/>
        </p:nvGrpSpPr>
        <p:grpSpPr>
          <a:xfrm>
            <a:off x="12475083" y="7205672"/>
            <a:ext cx="630737" cy="205514"/>
            <a:chOff x="0" y="0"/>
            <a:chExt cx="2077525" cy="676925"/>
          </a:xfrm>
        </p:grpSpPr>
        <p:sp>
          <p:nvSpPr>
            <p:cNvPr id="753" name="Google Shape;753;p6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54" name="Google Shape;754;p6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55" name="Google Shape;755;p6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56" name="Google Shape;756;p6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57" name="Google Shape;757;p6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758" name="Google Shape;758;p6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759" name="Google Shape;759;p60"/>
          <p:cNvSpPr/>
          <p:nvPr/>
        </p:nvSpPr>
        <p:spPr>
          <a:xfrm>
            <a:off x="12027300" y="386738"/>
            <a:ext cx="1689000" cy="303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60" name="Google Shape;760;p60"/>
          <p:cNvSpPr txBox="1"/>
          <p:nvPr/>
        </p:nvSpPr>
        <p:spPr>
          <a:xfrm>
            <a:off x="685800" y="393338"/>
            <a:ext cx="9356400" cy="8736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None/>
            </a:pPr>
            <a:r>
              <a:rPr lang="en" sz="3600">
                <a:solidFill>
                  <a:srgbClr val="5F6368"/>
                </a:solidFill>
                <a:latin typeface="Google Sans"/>
                <a:ea typeface="Google Sans"/>
                <a:cs typeface="Google Sans"/>
                <a:sym typeface="Google Sans"/>
              </a:rPr>
              <a:t>Purchase Simulation</a:t>
            </a:r>
            <a:endParaRPr i="0" sz="3600" u="none" cap="none" strike="noStrike">
              <a:solidFill>
                <a:srgbClr val="5F6368"/>
              </a:solidFill>
              <a:latin typeface="Google Sans"/>
              <a:ea typeface="Google Sans"/>
              <a:cs typeface="Google Sans"/>
              <a:sym typeface="Google Sans"/>
            </a:endParaRPr>
          </a:p>
        </p:txBody>
      </p:sp>
      <p:sp>
        <p:nvSpPr>
          <p:cNvPr id="761" name="Google Shape;761;p60"/>
          <p:cNvSpPr/>
          <p:nvPr/>
        </p:nvSpPr>
        <p:spPr>
          <a:xfrm>
            <a:off x="2848958" y="1414125"/>
            <a:ext cx="8018100" cy="5115600"/>
          </a:xfrm>
          <a:prstGeom prst="roundRect">
            <a:avLst>
              <a:gd fmla="val 2486" name="adj"/>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1400"/>
          </a:p>
        </p:txBody>
      </p:sp>
      <p:sp>
        <p:nvSpPr>
          <p:cNvPr id="762" name="Google Shape;762;p60"/>
          <p:cNvSpPr/>
          <p:nvPr/>
        </p:nvSpPr>
        <p:spPr>
          <a:xfrm>
            <a:off x="3001664" y="1681364"/>
            <a:ext cx="7712700" cy="4695900"/>
          </a:xfrm>
          <a:prstGeom prst="rect">
            <a:avLst/>
          </a:prstGeom>
          <a:solidFill>
            <a:srgbClr val="FFFFFF"/>
          </a:solidFill>
          <a:ln cap="flat" cmpd="sng" w="9525">
            <a:solidFill>
              <a:srgbClr val="EFEFE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1400"/>
          </a:p>
        </p:txBody>
      </p:sp>
      <p:sp>
        <p:nvSpPr>
          <p:cNvPr id="763" name="Google Shape;763;p60"/>
          <p:cNvSpPr/>
          <p:nvPr/>
        </p:nvSpPr>
        <p:spPr>
          <a:xfrm>
            <a:off x="2957114" y="1390481"/>
            <a:ext cx="64800" cy="64800"/>
          </a:xfrm>
          <a:prstGeom prst="ellipse">
            <a:avLst/>
          </a:prstGeom>
          <a:solidFill>
            <a:srgbClr val="DADC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64" name="Google Shape;764;p60"/>
          <p:cNvSpPr/>
          <p:nvPr/>
        </p:nvSpPr>
        <p:spPr>
          <a:xfrm>
            <a:off x="3080466" y="1390481"/>
            <a:ext cx="64800" cy="64800"/>
          </a:xfrm>
          <a:prstGeom prst="ellipse">
            <a:avLst/>
          </a:prstGeom>
          <a:solidFill>
            <a:srgbClr val="DADC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65" name="Google Shape;765;p60"/>
          <p:cNvSpPr/>
          <p:nvPr/>
        </p:nvSpPr>
        <p:spPr>
          <a:xfrm>
            <a:off x="3203818" y="1390481"/>
            <a:ext cx="64800" cy="64800"/>
          </a:xfrm>
          <a:prstGeom prst="ellipse">
            <a:avLst/>
          </a:prstGeom>
          <a:solidFill>
            <a:srgbClr val="DADC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cxnSp>
        <p:nvCxnSpPr>
          <p:cNvPr id="766" name="Google Shape;766;p60"/>
          <p:cNvCxnSpPr/>
          <p:nvPr/>
        </p:nvCxnSpPr>
        <p:spPr>
          <a:xfrm>
            <a:off x="2848955" y="1681364"/>
            <a:ext cx="8018100" cy="0"/>
          </a:xfrm>
          <a:prstGeom prst="straightConnector1">
            <a:avLst/>
          </a:prstGeom>
          <a:noFill/>
          <a:ln cap="flat" cmpd="sng" w="9525">
            <a:solidFill>
              <a:srgbClr val="EFEFEF"/>
            </a:solidFill>
            <a:prstDash val="solid"/>
            <a:round/>
            <a:headEnd len="med" w="med" type="none"/>
            <a:tailEnd len="med" w="med" type="none"/>
          </a:ln>
        </p:spPr>
      </p:cxnSp>
      <p:sp>
        <p:nvSpPr>
          <p:cNvPr id="767" name="Google Shape;767;p60"/>
          <p:cNvSpPr/>
          <p:nvPr/>
        </p:nvSpPr>
        <p:spPr>
          <a:xfrm>
            <a:off x="2957114" y="1390481"/>
            <a:ext cx="64800" cy="64800"/>
          </a:xfrm>
          <a:prstGeom prst="ellipse">
            <a:avLst/>
          </a:pr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68" name="Google Shape;768;p60"/>
          <p:cNvSpPr/>
          <p:nvPr/>
        </p:nvSpPr>
        <p:spPr>
          <a:xfrm>
            <a:off x="3080466" y="1390481"/>
            <a:ext cx="64800" cy="64800"/>
          </a:xfrm>
          <a:prstGeom prst="ellipse">
            <a:avLst/>
          </a:prstGeom>
          <a:solidFill>
            <a:schemeClr val="accent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69" name="Google Shape;769;p60"/>
          <p:cNvSpPr/>
          <p:nvPr/>
        </p:nvSpPr>
        <p:spPr>
          <a:xfrm>
            <a:off x="3203818" y="1390481"/>
            <a:ext cx="64800" cy="64800"/>
          </a:xfrm>
          <a:prstGeom prst="ellipse">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70" name="Google Shape;770;p60"/>
          <p:cNvSpPr txBox="1"/>
          <p:nvPr/>
        </p:nvSpPr>
        <p:spPr>
          <a:xfrm>
            <a:off x="8335423" y="2072111"/>
            <a:ext cx="1192200" cy="3543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Category</a:t>
            </a:r>
            <a:endParaRPr sz="15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Heuristics</a:t>
            </a:r>
            <a:endParaRPr sz="1500">
              <a:solidFill>
                <a:srgbClr val="434343"/>
              </a:solidFill>
              <a:latin typeface="Google Sans"/>
              <a:ea typeface="Google Sans"/>
              <a:cs typeface="Google Sans"/>
              <a:sym typeface="Google Sans"/>
            </a:endParaRPr>
          </a:p>
        </p:txBody>
      </p:sp>
      <p:sp>
        <p:nvSpPr>
          <p:cNvPr id="771" name="Google Shape;771;p60"/>
          <p:cNvSpPr txBox="1"/>
          <p:nvPr/>
        </p:nvSpPr>
        <p:spPr>
          <a:xfrm>
            <a:off x="4674578" y="2073108"/>
            <a:ext cx="1298100" cy="3543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Authority Bias</a:t>
            </a:r>
            <a:endParaRPr sz="1500">
              <a:solidFill>
                <a:srgbClr val="434343"/>
              </a:solidFill>
              <a:latin typeface="Google Sans"/>
              <a:ea typeface="Google Sans"/>
              <a:cs typeface="Google Sans"/>
              <a:sym typeface="Google Sans"/>
            </a:endParaRPr>
          </a:p>
        </p:txBody>
      </p:sp>
      <p:sp>
        <p:nvSpPr>
          <p:cNvPr id="772" name="Google Shape;772;p60"/>
          <p:cNvSpPr txBox="1"/>
          <p:nvPr/>
        </p:nvSpPr>
        <p:spPr>
          <a:xfrm>
            <a:off x="6683073" y="2752880"/>
            <a:ext cx="979200" cy="3543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Social Norms</a:t>
            </a:r>
            <a:endParaRPr sz="1500">
              <a:solidFill>
                <a:srgbClr val="434343"/>
              </a:solidFill>
              <a:latin typeface="Google Sans"/>
              <a:ea typeface="Google Sans"/>
              <a:cs typeface="Google Sans"/>
              <a:sym typeface="Google Sans"/>
            </a:endParaRPr>
          </a:p>
        </p:txBody>
      </p:sp>
      <p:sp>
        <p:nvSpPr>
          <p:cNvPr id="773" name="Google Shape;773;p60"/>
          <p:cNvSpPr txBox="1"/>
          <p:nvPr/>
        </p:nvSpPr>
        <p:spPr>
          <a:xfrm>
            <a:off x="8379855" y="2743463"/>
            <a:ext cx="947700" cy="3543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Power of Now</a:t>
            </a:r>
            <a:endParaRPr sz="1500">
              <a:solidFill>
                <a:srgbClr val="434343"/>
              </a:solidFill>
              <a:latin typeface="Google Sans"/>
              <a:ea typeface="Google Sans"/>
              <a:cs typeface="Google Sans"/>
              <a:sym typeface="Google Sans"/>
            </a:endParaRPr>
          </a:p>
        </p:txBody>
      </p:sp>
      <p:sp>
        <p:nvSpPr>
          <p:cNvPr id="774" name="Google Shape;774;p60"/>
          <p:cNvSpPr txBox="1"/>
          <p:nvPr/>
        </p:nvSpPr>
        <p:spPr>
          <a:xfrm>
            <a:off x="4755400" y="2796675"/>
            <a:ext cx="1460400" cy="3543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Power of Free</a:t>
            </a:r>
            <a:endParaRPr sz="1500">
              <a:solidFill>
                <a:srgbClr val="434343"/>
              </a:solidFill>
              <a:latin typeface="Google Sans"/>
              <a:ea typeface="Google Sans"/>
              <a:cs typeface="Google Sans"/>
              <a:sym typeface="Google Sans"/>
            </a:endParaRPr>
          </a:p>
        </p:txBody>
      </p:sp>
      <p:sp>
        <p:nvSpPr>
          <p:cNvPr id="775" name="Google Shape;775;p60"/>
          <p:cNvSpPr/>
          <p:nvPr/>
        </p:nvSpPr>
        <p:spPr>
          <a:xfrm>
            <a:off x="4361964" y="2071410"/>
            <a:ext cx="260929" cy="354338"/>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rgbClr val="4284F9"/>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grpSp>
        <p:nvGrpSpPr>
          <p:cNvPr id="776" name="Google Shape;776;p60"/>
          <p:cNvGrpSpPr/>
          <p:nvPr/>
        </p:nvGrpSpPr>
        <p:grpSpPr>
          <a:xfrm>
            <a:off x="7945256" y="2718050"/>
            <a:ext cx="332822" cy="405329"/>
            <a:chOff x="841375" y="2717800"/>
            <a:chExt cx="1232675" cy="1501775"/>
          </a:xfrm>
        </p:grpSpPr>
        <p:sp>
          <p:nvSpPr>
            <p:cNvPr id="777" name="Google Shape;777;p60"/>
            <p:cNvSpPr/>
            <p:nvPr/>
          </p:nvSpPr>
          <p:spPr>
            <a:xfrm>
              <a:off x="1301550" y="4067525"/>
              <a:ext cx="308200" cy="152050"/>
            </a:xfrm>
            <a:custGeom>
              <a:rect b="b" l="l" r="r" t="t"/>
              <a:pathLst>
                <a:path extrusionOk="0" h="6082" w="12328">
                  <a:moveTo>
                    <a:pt x="1" y="1"/>
                  </a:moveTo>
                  <a:cubicBezTo>
                    <a:pt x="1" y="3288"/>
                    <a:pt x="2795" y="6082"/>
                    <a:pt x="6246" y="6082"/>
                  </a:cubicBezTo>
                  <a:cubicBezTo>
                    <a:pt x="9533" y="6082"/>
                    <a:pt x="12327" y="3288"/>
                    <a:pt x="12327" y="1"/>
                  </a:cubicBez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78" name="Google Shape;778;p60"/>
            <p:cNvSpPr/>
            <p:nvPr/>
          </p:nvSpPr>
          <p:spPr>
            <a:xfrm>
              <a:off x="841375" y="2717800"/>
              <a:ext cx="1232675" cy="1271700"/>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779" name="Google Shape;779;p60"/>
          <p:cNvSpPr/>
          <p:nvPr/>
        </p:nvSpPr>
        <p:spPr>
          <a:xfrm>
            <a:off x="6215564" y="2708302"/>
            <a:ext cx="398650" cy="443492"/>
          </a:xfrm>
          <a:custGeom>
            <a:rect b="b" l="l" r="r" t="t"/>
            <a:pathLst>
              <a:path extrusionOk="0" h="1449" w="1303">
                <a:moveTo>
                  <a:pt x="0" y="580"/>
                </a:moveTo>
                <a:lnTo>
                  <a:pt x="0" y="869"/>
                </a:lnTo>
                <a:lnTo>
                  <a:pt x="144" y="869"/>
                </a:lnTo>
                <a:lnTo>
                  <a:pt x="144" y="580"/>
                </a:lnTo>
                <a:close/>
                <a:moveTo>
                  <a:pt x="1158" y="580"/>
                </a:moveTo>
                <a:lnTo>
                  <a:pt x="1158" y="869"/>
                </a:lnTo>
                <a:lnTo>
                  <a:pt x="1303" y="869"/>
                </a:lnTo>
                <a:lnTo>
                  <a:pt x="1303" y="580"/>
                </a:lnTo>
                <a:close/>
                <a:moveTo>
                  <a:pt x="869" y="290"/>
                </a:moveTo>
                <a:lnTo>
                  <a:pt x="869" y="1158"/>
                </a:lnTo>
                <a:lnTo>
                  <a:pt x="1013" y="1158"/>
                </a:lnTo>
                <a:lnTo>
                  <a:pt x="1013" y="290"/>
                </a:lnTo>
                <a:close/>
                <a:moveTo>
                  <a:pt x="290" y="290"/>
                </a:moveTo>
                <a:lnTo>
                  <a:pt x="290" y="1159"/>
                </a:lnTo>
                <a:lnTo>
                  <a:pt x="435" y="1159"/>
                </a:lnTo>
                <a:lnTo>
                  <a:pt x="435" y="290"/>
                </a:lnTo>
                <a:close/>
                <a:moveTo>
                  <a:pt x="579" y="1"/>
                </a:moveTo>
                <a:lnTo>
                  <a:pt x="579" y="1449"/>
                </a:lnTo>
                <a:lnTo>
                  <a:pt x="724" y="1449"/>
                </a:lnTo>
                <a:lnTo>
                  <a:pt x="724" y="1"/>
                </a:lnTo>
                <a:close/>
              </a:path>
            </a:pathLst>
          </a:custGeom>
          <a:solidFill>
            <a:srgbClr val="4284F9"/>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780" name="Google Shape;780;p60"/>
          <p:cNvSpPr/>
          <p:nvPr/>
        </p:nvSpPr>
        <p:spPr>
          <a:xfrm>
            <a:off x="4279164" y="2723714"/>
            <a:ext cx="424695" cy="446756"/>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81" name="Google Shape;781;p60"/>
          <p:cNvSpPr/>
          <p:nvPr/>
        </p:nvSpPr>
        <p:spPr>
          <a:xfrm rot="5400000">
            <a:off x="7893943" y="2059676"/>
            <a:ext cx="379131" cy="379210"/>
          </a:xfrm>
          <a:custGeom>
            <a:rect b="b" l="l" r="r" t="t"/>
            <a:pathLst>
              <a:path extrusionOk="0" h="1304" w="1303">
                <a:moveTo>
                  <a:pt x="651" y="472"/>
                </a:moveTo>
                <a:cubicBezTo>
                  <a:pt x="751" y="472"/>
                  <a:pt x="832" y="553"/>
                  <a:pt x="833" y="652"/>
                </a:cubicBezTo>
                <a:cubicBezTo>
                  <a:pt x="833" y="761"/>
                  <a:pt x="744" y="834"/>
                  <a:pt x="650" y="834"/>
                </a:cubicBezTo>
                <a:cubicBezTo>
                  <a:pt x="606" y="834"/>
                  <a:pt x="560" y="817"/>
                  <a:pt x="523" y="780"/>
                </a:cubicBezTo>
                <a:cubicBezTo>
                  <a:pt x="409" y="666"/>
                  <a:pt x="490" y="472"/>
                  <a:pt x="651" y="472"/>
                </a:cubicBezTo>
                <a:close/>
                <a:moveTo>
                  <a:pt x="535" y="218"/>
                </a:moveTo>
                <a:cubicBezTo>
                  <a:pt x="527" y="218"/>
                  <a:pt x="519" y="220"/>
                  <a:pt x="512" y="224"/>
                </a:cubicBezTo>
                <a:lnTo>
                  <a:pt x="349" y="318"/>
                </a:lnTo>
                <a:cubicBezTo>
                  <a:pt x="336" y="326"/>
                  <a:pt x="327" y="341"/>
                  <a:pt x="327" y="356"/>
                </a:cubicBezTo>
                <a:cubicBezTo>
                  <a:pt x="327" y="362"/>
                  <a:pt x="328" y="367"/>
                  <a:pt x="331" y="372"/>
                </a:cubicBezTo>
                <a:lnTo>
                  <a:pt x="372" y="477"/>
                </a:lnTo>
                <a:lnTo>
                  <a:pt x="360" y="498"/>
                </a:lnTo>
                <a:lnTo>
                  <a:pt x="249" y="516"/>
                </a:lnTo>
                <a:cubicBezTo>
                  <a:pt x="228" y="519"/>
                  <a:pt x="211" y="537"/>
                  <a:pt x="211" y="559"/>
                </a:cubicBezTo>
                <a:lnTo>
                  <a:pt x="211" y="747"/>
                </a:lnTo>
                <a:cubicBezTo>
                  <a:pt x="211" y="769"/>
                  <a:pt x="228" y="787"/>
                  <a:pt x="249" y="791"/>
                </a:cubicBezTo>
                <a:lnTo>
                  <a:pt x="360" y="807"/>
                </a:lnTo>
                <a:cubicBezTo>
                  <a:pt x="362" y="810"/>
                  <a:pt x="363" y="815"/>
                  <a:pt x="365" y="818"/>
                </a:cubicBezTo>
                <a:cubicBezTo>
                  <a:pt x="367" y="822"/>
                  <a:pt x="369" y="825"/>
                  <a:pt x="372" y="828"/>
                </a:cubicBezTo>
                <a:lnTo>
                  <a:pt x="331" y="933"/>
                </a:lnTo>
                <a:cubicBezTo>
                  <a:pt x="328" y="937"/>
                  <a:pt x="327" y="944"/>
                  <a:pt x="327" y="949"/>
                </a:cubicBezTo>
                <a:cubicBezTo>
                  <a:pt x="327" y="965"/>
                  <a:pt x="336" y="979"/>
                  <a:pt x="349" y="987"/>
                </a:cubicBezTo>
                <a:lnTo>
                  <a:pt x="512" y="1081"/>
                </a:lnTo>
                <a:cubicBezTo>
                  <a:pt x="519" y="1085"/>
                  <a:pt x="526" y="1087"/>
                  <a:pt x="534" y="1087"/>
                </a:cubicBezTo>
                <a:cubicBezTo>
                  <a:pt x="547" y="1087"/>
                  <a:pt x="560" y="1081"/>
                  <a:pt x="569" y="1071"/>
                </a:cubicBezTo>
                <a:lnTo>
                  <a:pt x="638" y="982"/>
                </a:lnTo>
                <a:lnTo>
                  <a:pt x="664" y="982"/>
                </a:lnTo>
                <a:lnTo>
                  <a:pt x="733" y="1071"/>
                </a:lnTo>
                <a:cubicBezTo>
                  <a:pt x="742" y="1081"/>
                  <a:pt x="755" y="1087"/>
                  <a:pt x="768" y="1087"/>
                </a:cubicBezTo>
                <a:cubicBezTo>
                  <a:pt x="775" y="1087"/>
                  <a:pt x="783" y="1085"/>
                  <a:pt x="790" y="1081"/>
                </a:cubicBezTo>
                <a:lnTo>
                  <a:pt x="952" y="987"/>
                </a:lnTo>
                <a:cubicBezTo>
                  <a:pt x="966" y="979"/>
                  <a:pt x="974" y="965"/>
                  <a:pt x="974" y="949"/>
                </a:cubicBezTo>
                <a:cubicBezTo>
                  <a:pt x="974" y="944"/>
                  <a:pt x="973" y="937"/>
                  <a:pt x="971" y="933"/>
                </a:cubicBezTo>
                <a:lnTo>
                  <a:pt x="930" y="828"/>
                </a:lnTo>
                <a:cubicBezTo>
                  <a:pt x="935" y="819"/>
                  <a:pt x="937" y="815"/>
                  <a:pt x="942" y="806"/>
                </a:cubicBezTo>
                <a:lnTo>
                  <a:pt x="1053" y="790"/>
                </a:lnTo>
                <a:cubicBezTo>
                  <a:pt x="1075" y="786"/>
                  <a:pt x="1091" y="767"/>
                  <a:pt x="1091" y="747"/>
                </a:cubicBezTo>
                <a:lnTo>
                  <a:pt x="1091" y="558"/>
                </a:lnTo>
                <a:cubicBezTo>
                  <a:pt x="1091" y="536"/>
                  <a:pt x="1075" y="518"/>
                  <a:pt x="1053" y="515"/>
                </a:cubicBezTo>
                <a:lnTo>
                  <a:pt x="942" y="498"/>
                </a:lnTo>
                <a:cubicBezTo>
                  <a:pt x="940" y="495"/>
                  <a:pt x="938" y="491"/>
                  <a:pt x="936" y="488"/>
                </a:cubicBezTo>
                <a:cubicBezTo>
                  <a:pt x="933" y="483"/>
                  <a:pt x="931" y="480"/>
                  <a:pt x="929" y="477"/>
                </a:cubicBezTo>
                <a:lnTo>
                  <a:pt x="970" y="372"/>
                </a:lnTo>
                <a:cubicBezTo>
                  <a:pt x="972" y="367"/>
                  <a:pt x="973" y="362"/>
                  <a:pt x="973" y="356"/>
                </a:cubicBezTo>
                <a:cubicBezTo>
                  <a:pt x="973" y="341"/>
                  <a:pt x="965" y="326"/>
                  <a:pt x="951" y="318"/>
                </a:cubicBezTo>
                <a:lnTo>
                  <a:pt x="789" y="224"/>
                </a:lnTo>
                <a:cubicBezTo>
                  <a:pt x="782" y="220"/>
                  <a:pt x="774" y="218"/>
                  <a:pt x="766" y="218"/>
                </a:cubicBezTo>
                <a:cubicBezTo>
                  <a:pt x="753" y="218"/>
                  <a:pt x="741" y="224"/>
                  <a:pt x="732" y="235"/>
                </a:cubicBezTo>
                <a:lnTo>
                  <a:pt x="664" y="323"/>
                </a:lnTo>
                <a:lnTo>
                  <a:pt x="639" y="323"/>
                </a:lnTo>
                <a:lnTo>
                  <a:pt x="569" y="235"/>
                </a:lnTo>
                <a:cubicBezTo>
                  <a:pt x="560" y="224"/>
                  <a:pt x="547" y="218"/>
                  <a:pt x="535" y="218"/>
                </a:cubicBezTo>
                <a:close/>
                <a:moveTo>
                  <a:pt x="146" y="145"/>
                </a:moveTo>
                <a:lnTo>
                  <a:pt x="1159" y="147"/>
                </a:lnTo>
                <a:lnTo>
                  <a:pt x="1157" y="1160"/>
                </a:lnTo>
                <a:lnTo>
                  <a:pt x="144" y="1158"/>
                </a:lnTo>
                <a:lnTo>
                  <a:pt x="146" y="145"/>
                </a:lnTo>
                <a:close/>
                <a:moveTo>
                  <a:pt x="145" y="1"/>
                </a:moveTo>
                <a:cubicBezTo>
                  <a:pt x="65" y="1"/>
                  <a:pt x="0" y="66"/>
                  <a:pt x="0" y="146"/>
                </a:cubicBezTo>
                <a:lnTo>
                  <a:pt x="0" y="1159"/>
                </a:lnTo>
                <a:cubicBezTo>
                  <a:pt x="0" y="1238"/>
                  <a:pt x="65" y="1303"/>
                  <a:pt x="144" y="1303"/>
                </a:cubicBezTo>
                <a:lnTo>
                  <a:pt x="1158" y="1303"/>
                </a:lnTo>
                <a:cubicBezTo>
                  <a:pt x="1238" y="1303"/>
                  <a:pt x="1303" y="1238"/>
                  <a:pt x="1303" y="1159"/>
                </a:cubicBezTo>
                <a:lnTo>
                  <a:pt x="1303" y="146"/>
                </a:lnTo>
                <a:cubicBezTo>
                  <a:pt x="1303" y="66"/>
                  <a:pt x="1238" y="1"/>
                  <a:pt x="1158" y="1"/>
                </a:cubicBezTo>
                <a:close/>
              </a:path>
            </a:pathLst>
          </a:custGeom>
          <a:solidFill>
            <a:srgbClr val="4284F9"/>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782" name="Google Shape;782;p60"/>
          <p:cNvSpPr/>
          <p:nvPr/>
        </p:nvSpPr>
        <p:spPr>
          <a:xfrm>
            <a:off x="6234711" y="2080621"/>
            <a:ext cx="346114" cy="346114"/>
          </a:xfrm>
          <a:custGeom>
            <a:rect b="b" l="l" r="r" t="t"/>
            <a:pathLst>
              <a:path extrusionOk="0" h="7065" w="7065">
                <a:moveTo>
                  <a:pt x="4607" y="537"/>
                </a:moveTo>
                <a:lnTo>
                  <a:pt x="4607" y="1611"/>
                </a:lnTo>
                <a:lnTo>
                  <a:pt x="820" y="1611"/>
                </a:lnTo>
                <a:lnTo>
                  <a:pt x="1979" y="537"/>
                </a:lnTo>
                <a:close/>
                <a:moveTo>
                  <a:pt x="5115" y="566"/>
                </a:moveTo>
                <a:lnTo>
                  <a:pt x="6245" y="1611"/>
                </a:lnTo>
                <a:lnTo>
                  <a:pt x="5115" y="1611"/>
                </a:lnTo>
                <a:lnTo>
                  <a:pt x="5115" y="566"/>
                </a:lnTo>
                <a:close/>
                <a:moveTo>
                  <a:pt x="3279" y="2120"/>
                </a:moveTo>
                <a:lnTo>
                  <a:pt x="3279" y="3363"/>
                </a:lnTo>
                <a:lnTo>
                  <a:pt x="1753" y="3363"/>
                </a:lnTo>
                <a:lnTo>
                  <a:pt x="962" y="2120"/>
                </a:lnTo>
                <a:close/>
                <a:moveTo>
                  <a:pt x="6104" y="2120"/>
                </a:moveTo>
                <a:lnTo>
                  <a:pt x="3815" y="5680"/>
                </a:lnTo>
                <a:lnTo>
                  <a:pt x="3815" y="2120"/>
                </a:lnTo>
                <a:close/>
                <a:moveTo>
                  <a:pt x="3279" y="3900"/>
                </a:moveTo>
                <a:lnTo>
                  <a:pt x="3279" y="5708"/>
                </a:lnTo>
                <a:lnTo>
                  <a:pt x="2120" y="3900"/>
                </a:lnTo>
                <a:close/>
                <a:moveTo>
                  <a:pt x="1781" y="1"/>
                </a:moveTo>
                <a:lnTo>
                  <a:pt x="1" y="1639"/>
                </a:lnTo>
                <a:lnTo>
                  <a:pt x="3533" y="7065"/>
                </a:lnTo>
                <a:lnTo>
                  <a:pt x="7065" y="1639"/>
                </a:lnTo>
                <a:lnTo>
                  <a:pt x="5313" y="1"/>
                </a:lnTo>
                <a:close/>
              </a:path>
            </a:pathLst>
          </a:custGeom>
          <a:solidFill>
            <a:srgbClr val="4284F9"/>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783" name="Google Shape;783;p60"/>
          <p:cNvSpPr txBox="1"/>
          <p:nvPr/>
        </p:nvSpPr>
        <p:spPr>
          <a:xfrm>
            <a:off x="6661691" y="2060488"/>
            <a:ext cx="1133100" cy="3543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500">
                <a:solidFill>
                  <a:srgbClr val="434343"/>
                </a:solidFill>
                <a:latin typeface="Google Sans"/>
                <a:ea typeface="Google Sans"/>
                <a:cs typeface="Google Sans"/>
                <a:sym typeface="Google Sans"/>
              </a:rPr>
              <a:t>Scarcity Bias</a:t>
            </a:r>
            <a:endParaRPr sz="1500">
              <a:solidFill>
                <a:srgbClr val="434343"/>
              </a:solidFill>
              <a:latin typeface="Google Sans"/>
              <a:ea typeface="Google Sans"/>
              <a:cs typeface="Google Sans"/>
              <a:sym typeface="Google Sans"/>
            </a:endParaRPr>
          </a:p>
        </p:txBody>
      </p:sp>
      <p:sp>
        <p:nvSpPr>
          <p:cNvPr id="784" name="Google Shape;784;p60"/>
          <p:cNvSpPr txBox="1"/>
          <p:nvPr/>
        </p:nvSpPr>
        <p:spPr>
          <a:xfrm>
            <a:off x="5716439" y="3537788"/>
            <a:ext cx="1833300" cy="1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666666"/>
                </a:solidFill>
                <a:latin typeface="Google Sans"/>
                <a:ea typeface="Google Sans"/>
                <a:cs typeface="Google Sans"/>
                <a:sym typeface="Google Sans"/>
              </a:rPr>
              <a:t>CHOOSE</a:t>
            </a:r>
            <a:endParaRPr sz="2400">
              <a:solidFill>
                <a:srgbClr val="666666"/>
              </a:solidFill>
              <a:latin typeface="Google Sans"/>
              <a:ea typeface="Google Sans"/>
              <a:cs typeface="Google Sans"/>
              <a:sym typeface="Google Sans"/>
            </a:endParaRPr>
          </a:p>
        </p:txBody>
      </p:sp>
      <p:cxnSp>
        <p:nvCxnSpPr>
          <p:cNvPr id="785" name="Google Shape;785;p60"/>
          <p:cNvCxnSpPr/>
          <p:nvPr/>
        </p:nvCxnSpPr>
        <p:spPr>
          <a:xfrm>
            <a:off x="3191247" y="3408174"/>
            <a:ext cx="7308900" cy="0"/>
          </a:xfrm>
          <a:prstGeom prst="straightConnector1">
            <a:avLst/>
          </a:prstGeom>
          <a:noFill/>
          <a:ln cap="flat" cmpd="sng" w="19050">
            <a:solidFill>
              <a:srgbClr val="EFEFEF"/>
            </a:solidFill>
            <a:prstDash val="solid"/>
            <a:round/>
            <a:headEnd len="med" w="med" type="none"/>
            <a:tailEnd len="med" w="med" type="none"/>
          </a:ln>
        </p:spPr>
      </p:cxnSp>
      <p:grpSp>
        <p:nvGrpSpPr>
          <p:cNvPr id="786" name="Google Shape;786;p60"/>
          <p:cNvGrpSpPr/>
          <p:nvPr/>
        </p:nvGrpSpPr>
        <p:grpSpPr>
          <a:xfrm>
            <a:off x="4415314" y="3825864"/>
            <a:ext cx="1380508" cy="1888569"/>
            <a:chOff x="1895275" y="238125"/>
            <a:chExt cx="3829425" cy="5238750"/>
          </a:xfrm>
        </p:grpSpPr>
        <p:sp>
          <p:nvSpPr>
            <p:cNvPr id="787" name="Google Shape;787;p60"/>
            <p:cNvSpPr/>
            <p:nvPr/>
          </p:nvSpPr>
          <p:spPr>
            <a:xfrm>
              <a:off x="1895275" y="238125"/>
              <a:ext cx="3829425" cy="5238750"/>
            </a:xfrm>
            <a:custGeom>
              <a:rect b="b" l="l" r="r" t="t"/>
              <a:pathLst>
                <a:path extrusionOk="0" h="209550" w="153177">
                  <a:moveTo>
                    <a:pt x="76589" y="10397"/>
                  </a:moveTo>
                  <a:lnTo>
                    <a:pt x="89758" y="20562"/>
                  </a:lnTo>
                  <a:lnTo>
                    <a:pt x="90566" y="21024"/>
                  </a:lnTo>
                  <a:lnTo>
                    <a:pt x="91375" y="21371"/>
                  </a:lnTo>
                  <a:lnTo>
                    <a:pt x="92299" y="21486"/>
                  </a:lnTo>
                  <a:lnTo>
                    <a:pt x="93223" y="21486"/>
                  </a:lnTo>
                  <a:lnTo>
                    <a:pt x="109742" y="19292"/>
                  </a:lnTo>
                  <a:lnTo>
                    <a:pt x="116096" y="34655"/>
                  </a:lnTo>
                  <a:lnTo>
                    <a:pt x="116442" y="35464"/>
                  </a:lnTo>
                  <a:lnTo>
                    <a:pt x="117020" y="36157"/>
                  </a:lnTo>
                  <a:lnTo>
                    <a:pt x="117713" y="36735"/>
                  </a:lnTo>
                  <a:lnTo>
                    <a:pt x="118522" y="37197"/>
                  </a:lnTo>
                  <a:lnTo>
                    <a:pt x="133885" y="43550"/>
                  </a:lnTo>
                  <a:lnTo>
                    <a:pt x="131806" y="60069"/>
                  </a:lnTo>
                  <a:lnTo>
                    <a:pt x="131691" y="60878"/>
                  </a:lnTo>
                  <a:lnTo>
                    <a:pt x="131922" y="61802"/>
                  </a:lnTo>
                  <a:lnTo>
                    <a:pt x="132153" y="62611"/>
                  </a:lnTo>
                  <a:lnTo>
                    <a:pt x="132615" y="63419"/>
                  </a:lnTo>
                  <a:lnTo>
                    <a:pt x="142780" y="76589"/>
                  </a:lnTo>
                  <a:lnTo>
                    <a:pt x="132615" y="89873"/>
                  </a:lnTo>
                  <a:lnTo>
                    <a:pt x="132153" y="90566"/>
                  </a:lnTo>
                  <a:lnTo>
                    <a:pt x="131922" y="91490"/>
                  </a:lnTo>
                  <a:lnTo>
                    <a:pt x="131691" y="92299"/>
                  </a:lnTo>
                  <a:lnTo>
                    <a:pt x="131806" y="93223"/>
                  </a:lnTo>
                  <a:lnTo>
                    <a:pt x="133885" y="109742"/>
                  </a:lnTo>
                  <a:lnTo>
                    <a:pt x="118522" y="116096"/>
                  </a:lnTo>
                  <a:lnTo>
                    <a:pt x="117713" y="116558"/>
                  </a:lnTo>
                  <a:lnTo>
                    <a:pt x="117020" y="117135"/>
                  </a:lnTo>
                  <a:lnTo>
                    <a:pt x="116442" y="117829"/>
                  </a:lnTo>
                  <a:lnTo>
                    <a:pt x="116096" y="118637"/>
                  </a:lnTo>
                  <a:lnTo>
                    <a:pt x="109742" y="134001"/>
                  </a:lnTo>
                  <a:lnTo>
                    <a:pt x="93223" y="131806"/>
                  </a:lnTo>
                  <a:lnTo>
                    <a:pt x="92299" y="131806"/>
                  </a:lnTo>
                  <a:lnTo>
                    <a:pt x="91375" y="131922"/>
                  </a:lnTo>
                  <a:lnTo>
                    <a:pt x="90566" y="132268"/>
                  </a:lnTo>
                  <a:lnTo>
                    <a:pt x="89758" y="132730"/>
                  </a:lnTo>
                  <a:lnTo>
                    <a:pt x="76589" y="142780"/>
                  </a:lnTo>
                  <a:lnTo>
                    <a:pt x="63419" y="132730"/>
                  </a:lnTo>
                  <a:lnTo>
                    <a:pt x="62726" y="132268"/>
                  </a:lnTo>
                  <a:lnTo>
                    <a:pt x="62033" y="132037"/>
                  </a:lnTo>
                  <a:lnTo>
                    <a:pt x="61340" y="131806"/>
                  </a:lnTo>
                  <a:lnTo>
                    <a:pt x="59954" y="131806"/>
                  </a:lnTo>
                  <a:lnTo>
                    <a:pt x="43435" y="134001"/>
                  </a:lnTo>
                  <a:lnTo>
                    <a:pt x="37081" y="118637"/>
                  </a:lnTo>
                  <a:lnTo>
                    <a:pt x="36735" y="117829"/>
                  </a:lnTo>
                  <a:lnTo>
                    <a:pt x="36157" y="117135"/>
                  </a:lnTo>
                  <a:lnTo>
                    <a:pt x="35464" y="116558"/>
                  </a:lnTo>
                  <a:lnTo>
                    <a:pt x="34655" y="116096"/>
                  </a:lnTo>
                  <a:lnTo>
                    <a:pt x="19292" y="109742"/>
                  </a:lnTo>
                  <a:lnTo>
                    <a:pt x="21371" y="93223"/>
                  </a:lnTo>
                  <a:lnTo>
                    <a:pt x="21486" y="92299"/>
                  </a:lnTo>
                  <a:lnTo>
                    <a:pt x="21255" y="91490"/>
                  </a:lnTo>
                  <a:lnTo>
                    <a:pt x="21024" y="90566"/>
                  </a:lnTo>
                  <a:lnTo>
                    <a:pt x="20447" y="89873"/>
                  </a:lnTo>
                  <a:lnTo>
                    <a:pt x="10397" y="76589"/>
                  </a:lnTo>
                  <a:lnTo>
                    <a:pt x="20447" y="63419"/>
                  </a:lnTo>
                  <a:lnTo>
                    <a:pt x="21024" y="62611"/>
                  </a:lnTo>
                  <a:lnTo>
                    <a:pt x="21255" y="61802"/>
                  </a:lnTo>
                  <a:lnTo>
                    <a:pt x="21486" y="60878"/>
                  </a:lnTo>
                  <a:lnTo>
                    <a:pt x="21371" y="60069"/>
                  </a:lnTo>
                  <a:lnTo>
                    <a:pt x="19292" y="43550"/>
                  </a:lnTo>
                  <a:lnTo>
                    <a:pt x="34655" y="37197"/>
                  </a:lnTo>
                  <a:lnTo>
                    <a:pt x="35464" y="36735"/>
                  </a:lnTo>
                  <a:lnTo>
                    <a:pt x="36157" y="36157"/>
                  </a:lnTo>
                  <a:lnTo>
                    <a:pt x="36735" y="35464"/>
                  </a:lnTo>
                  <a:lnTo>
                    <a:pt x="37081" y="34655"/>
                  </a:lnTo>
                  <a:lnTo>
                    <a:pt x="43435" y="19292"/>
                  </a:lnTo>
                  <a:lnTo>
                    <a:pt x="59954" y="21486"/>
                  </a:lnTo>
                  <a:lnTo>
                    <a:pt x="60878" y="21486"/>
                  </a:lnTo>
                  <a:lnTo>
                    <a:pt x="61802" y="21371"/>
                  </a:lnTo>
                  <a:lnTo>
                    <a:pt x="62611" y="21024"/>
                  </a:lnTo>
                  <a:lnTo>
                    <a:pt x="63419" y="20562"/>
                  </a:lnTo>
                  <a:lnTo>
                    <a:pt x="76589" y="10397"/>
                  </a:lnTo>
                  <a:close/>
                  <a:moveTo>
                    <a:pt x="93916" y="141163"/>
                  </a:moveTo>
                  <a:lnTo>
                    <a:pt x="104082" y="142549"/>
                  </a:lnTo>
                  <a:lnTo>
                    <a:pt x="104082" y="196496"/>
                  </a:lnTo>
                  <a:lnTo>
                    <a:pt x="79014" y="180670"/>
                  </a:lnTo>
                  <a:lnTo>
                    <a:pt x="78437" y="180324"/>
                  </a:lnTo>
                  <a:lnTo>
                    <a:pt x="77859" y="180093"/>
                  </a:lnTo>
                  <a:lnTo>
                    <a:pt x="77282" y="179977"/>
                  </a:lnTo>
                  <a:lnTo>
                    <a:pt x="76589" y="179862"/>
                  </a:lnTo>
                  <a:lnTo>
                    <a:pt x="75895" y="179977"/>
                  </a:lnTo>
                  <a:lnTo>
                    <a:pt x="75318" y="180093"/>
                  </a:lnTo>
                  <a:lnTo>
                    <a:pt x="74740" y="180324"/>
                  </a:lnTo>
                  <a:lnTo>
                    <a:pt x="74163" y="180670"/>
                  </a:lnTo>
                  <a:lnTo>
                    <a:pt x="48980" y="196496"/>
                  </a:lnTo>
                  <a:lnTo>
                    <a:pt x="48980" y="142549"/>
                  </a:lnTo>
                  <a:lnTo>
                    <a:pt x="59261" y="141163"/>
                  </a:lnTo>
                  <a:lnTo>
                    <a:pt x="73816" y="152369"/>
                  </a:lnTo>
                  <a:lnTo>
                    <a:pt x="74394" y="152715"/>
                  </a:lnTo>
                  <a:lnTo>
                    <a:pt x="75087" y="153062"/>
                  </a:lnTo>
                  <a:lnTo>
                    <a:pt x="75895" y="153177"/>
                  </a:lnTo>
                  <a:lnTo>
                    <a:pt x="76589" y="153293"/>
                  </a:lnTo>
                  <a:lnTo>
                    <a:pt x="77282" y="153177"/>
                  </a:lnTo>
                  <a:lnTo>
                    <a:pt x="78090" y="153062"/>
                  </a:lnTo>
                  <a:lnTo>
                    <a:pt x="78783" y="152715"/>
                  </a:lnTo>
                  <a:lnTo>
                    <a:pt x="79361" y="152369"/>
                  </a:lnTo>
                  <a:lnTo>
                    <a:pt x="93916" y="141163"/>
                  </a:lnTo>
                  <a:close/>
                  <a:moveTo>
                    <a:pt x="76589" y="0"/>
                  </a:moveTo>
                  <a:lnTo>
                    <a:pt x="75895" y="116"/>
                  </a:lnTo>
                  <a:lnTo>
                    <a:pt x="75087" y="231"/>
                  </a:lnTo>
                  <a:lnTo>
                    <a:pt x="74394" y="578"/>
                  </a:lnTo>
                  <a:lnTo>
                    <a:pt x="73816" y="924"/>
                  </a:lnTo>
                  <a:lnTo>
                    <a:pt x="59261" y="12014"/>
                  </a:lnTo>
                  <a:lnTo>
                    <a:pt x="41124" y="9704"/>
                  </a:lnTo>
                  <a:lnTo>
                    <a:pt x="39623" y="9704"/>
                  </a:lnTo>
                  <a:lnTo>
                    <a:pt x="38930" y="9935"/>
                  </a:lnTo>
                  <a:lnTo>
                    <a:pt x="38236" y="10281"/>
                  </a:lnTo>
                  <a:lnTo>
                    <a:pt x="37659" y="10743"/>
                  </a:lnTo>
                  <a:lnTo>
                    <a:pt x="37081" y="11205"/>
                  </a:lnTo>
                  <a:lnTo>
                    <a:pt x="36619" y="11783"/>
                  </a:lnTo>
                  <a:lnTo>
                    <a:pt x="36273" y="12476"/>
                  </a:lnTo>
                  <a:lnTo>
                    <a:pt x="29342" y="29342"/>
                  </a:lnTo>
                  <a:lnTo>
                    <a:pt x="12476" y="36388"/>
                  </a:lnTo>
                  <a:lnTo>
                    <a:pt x="11783" y="36735"/>
                  </a:lnTo>
                  <a:lnTo>
                    <a:pt x="11205" y="37197"/>
                  </a:lnTo>
                  <a:lnTo>
                    <a:pt x="10628" y="37659"/>
                  </a:lnTo>
                  <a:lnTo>
                    <a:pt x="10166" y="38352"/>
                  </a:lnTo>
                  <a:lnTo>
                    <a:pt x="9935" y="38930"/>
                  </a:lnTo>
                  <a:lnTo>
                    <a:pt x="9704" y="39738"/>
                  </a:lnTo>
                  <a:lnTo>
                    <a:pt x="9588" y="40431"/>
                  </a:lnTo>
                  <a:lnTo>
                    <a:pt x="9588" y="41240"/>
                  </a:lnTo>
                  <a:lnTo>
                    <a:pt x="12014" y="59376"/>
                  </a:lnTo>
                  <a:lnTo>
                    <a:pt x="924" y="73816"/>
                  </a:lnTo>
                  <a:lnTo>
                    <a:pt x="462" y="74509"/>
                  </a:lnTo>
                  <a:lnTo>
                    <a:pt x="231" y="75202"/>
                  </a:lnTo>
                  <a:lnTo>
                    <a:pt x="0" y="75895"/>
                  </a:lnTo>
                  <a:lnTo>
                    <a:pt x="0" y="76589"/>
                  </a:lnTo>
                  <a:lnTo>
                    <a:pt x="0" y="77397"/>
                  </a:lnTo>
                  <a:lnTo>
                    <a:pt x="231" y="78090"/>
                  </a:lnTo>
                  <a:lnTo>
                    <a:pt x="462" y="78783"/>
                  </a:lnTo>
                  <a:lnTo>
                    <a:pt x="924" y="79477"/>
                  </a:lnTo>
                  <a:lnTo>
                    <a:pt x="12014" y="93916"/>
                  </a:lnTo>
                  <a:lnTo>
                    <a:pt x="9588" y="112053"/>
                  </a:lnTo>
                  <a:lnTo>
                    <a:pt x="9588" y="112861"/>
                  </a:lnTo>
                  <a:lnTo>
                    <a:pt x="9704" y="113554"/>
                  </a:lnTo>
                  <a:lnTo>
                    <a:pt x="9935" y="114247"/>
                  </a:lnTo>
                  <a:lnTo>
                    <a:pt x="10166" y="114941"/>
                  </a:lnTo>
                  <a:lnTo>
                    <a:pt x="10628" y="115518"/>
                  </a:lnTo>
                  <a:lnTo>
                    <a:pt x="11205" y="116096"/>
                  </a:lnTo>
                  <a:lnTo>
                    <a:pt x="11783" y="116558"/>
                  </a:lnTo>
                  <a:lnTo>
                    <a:pt x="12476" y="116904"/>
                  </a:lnTo>
                  <a:lnTo>
                    <a:pt x="29342" y="123951"/>
                  </a:lnTo>
                  <a:lnTo>
                    <a:pt x="36273" y="140817"/>
                  </a:lnTo>
                  <a:lnTo>
                    <a:pt x="36619" y="141279"/>
                  </a:lnTo>
                  <a:lnTo>
                    <a:pt x="36850" y="141856"/>
                  </a:lnTo>
                  <a:lnTo>
                    <a:pt x="37312" y="142203"/>
                  </a:lnTo>
                  <a:lnTo>
                    <a:pt x="37659" y="142665"/>
                  </a:lnTo>
                  <a:lnTo>
                    <a:pt x="38121" y="143012"/>
                  </a:lnTo>
                  <a:lnTo>
                    <a:pt x="38699" y="143243"/>
                  </a:lnTo>
                  <a:lnTo>
                    <a:pt x="39276" y="143474"/>
                  </a:lnTo>
                  <a:lnTo>
                    <a:pt x="39738" y="143589"/>
                  </a:lnTo>
                  <a:lnTo>
                    <a:pt x="39738" y="204929"/>
                  </a:lnTo>
                  <a:lnTo>
                    <a:pt x="39854" y="205507"/>
                  </a:lnTo>
                  <a:lnTo>
                    <a:pt x="39969" y="206200"/>
                  </a:lnTo>
                  <a:lnTo>
                    <a:pt x="40200" y="206778"/>
                  </a:lnTo>
                  <a:lnTo>
                    <a:pt x="40431" y="207240"/>
                  </a:lnTo>
                  <a:lnTo>
                    <a:pt x="40778" y="207817"/>
                  </a:lnTo>
                  <a:lnTo>
                    <a:pt x="41240" y="208279"/>
                  </a:lnTo>
                  <a:lnTo>
                    <a:pt x="41702" y="208626"/>
                  </a:lnTo>
                  <a:lnTo>
                    <a:pt x="42164" y="208972"/>
                  </a:lnTo>
                  <a:lnTo>
                    <a:pt x="42742" y="209203"/>
                  </a:lnTo>
                  <a:lnTo>
                    <a:pt x="43319" y="209434"/>
                  </a:lnTo>
                  <a:lnTo>
                    <a:pt x="43897" y="209550"/>
                  </a:lnTo>
                  <a:lnTo>
                    <a:pt x="44590" y="209550"/>
                  </a:lnTo>
                  <a:lnTo>
                    <a:pt x="45168" y="209434"/>
                  </a:lnTo>
                  <a:lnTo>
                    <a:pt x="45745" y="209319"/>
                  </a:lnTo>
                  <a:lnTo>
                    <a:pt x="46323" y="209088"/>
                  </a:lnTo>
                  <a:lnTo>
                    <a:pt x="46900" y="208857"/>
                  </a:lnTo>
                  <a:lnTo>
                    <a:pt x="76589" y="190027"/>
                  </a:lnTo>
                  <a:lnTo>
                    <a:pt x="106277" y="208857"/>
                  </a:lnTo>
                  <a:lnTo>
                    <a:pt x="106854" y="209088"/>
                  </a:lnTo>
                  <a:lnTo>
                    <a:pt x="107432" y="209319"/>
                  </a:lnTo>
                  <a:lnTo>
                    <a:pt x="108125" y="209550"/>
                  </a:lnTo>
                  <a:lnTo>
                    <a:pt x="109280" y="209550"/>
                  </a:lnTo>
                  <a:lnTo>
                    <a:pt x="109858" y="209434"/>
                  </a:lnTo>
                  <a:lnTo>
                    <a:pt x="110435" y="209203"/>
                  </a:lnTo>
                  <a:lnTo>
                    <a:pt x="111013" y="208972"/>
                  </a:lnTo>
                  <a:lnTo>
                    <a:pt x="111475" y="208626"/>
                  </a:lnTo>
                  <a:lnTo>
                    <a:pt x="111937" y="208279"/>
                  </a:lnTo>
                  <a:lnTo>
                    <a:pt x="112399" y="207817"/>
                  </a:lnTo>
                  <a:lnTo>
                    <a:pt x="112746" y="207240"/>
                  </a:lnTo>
                  <a:lnTo>
                    <a:pt x="112977" y="206778"/>
                  </a:lnTo>
                  <a:lnTo>
                    <a:pt x="113208" y="206200"/>
                  </a:lnTo>
                  <a:lnTo>
                    <a:pt x="113323" y="205507"/>
                  </a:lnTo>
                  <a:lnTo>
                    <a:pt x="113323" y="204929"/>
                  </a:lnTo>
                  <a:lnTo>
                    <a:pt x="113323" y="143589"/>
                  </a:lnTo>
                  <a:lnTo>
                    <a:pt x="113901" y="143474"/>
                  </a:lnTo>
                  <a:lnTo>
                    <a:pt x="114478" y="143243"/>
                  </a:lnTo>
                  <a:lnTo>
                    <a:pt x="114941" y="143012"/>
                  </a:lnTo>
                  <a:lnTo>
                    <a:pt x="115518" y="142665"/>
                  </a:lnTo>
                  <a:lnTo>
                    <a:pt x="115865" y="142203"/>
                  </a:lnTo>
                  <a:lnTo>
                    <a:pt x="116327" y="141856"/>
                  </a:lnTo>
                  <a:lnTo>
                    <a:pt x="116558" y="141279"/>
                  </a:lnTo>
                  <a:lnTo>
                    <a:pt x="116904" y="140817"/>
                  </a:lnTo>
                  <a:lnTo>
                    <a:pt x="123835" y="123951"/>
                  </a:lnTo>
                  <a:lnTo>
                    <a:pt x="140701" y="116904"/>
                  </a:lnTo>
                  <a:lnTo>
                    <a:pt x="141394" y="116558"/>
                  </a:lnTo>
                  <a:lnTo>
                    <a:pt x="141972" y="116096"/>
                  </a:lnTo>
                  <a:lnTo>
                    <a:pt x="142549" y="115518"/>
                  </a:lnTo>
                  <a:lnTo>
                    <a:pt x="143011" y="114941"/>
                  </a:lnTo>
                  <a:lnTo>
                    <a:pt x="143242" y="114247"/>
                  </a:lnTo>
                  <a:lnTo>
                    <a:pt x="143473" y="113554"/>
                  </a:lnTo>
                  <a:lnTo>
                    <a:pt x="143589" y="112861"/>
                  </a:lnTo>
                  <a:lnTo>
                    <a:pt x="143589" y="112053"/>
                  </a:lnTo>
                  <a:lnTo>
                    <a:pt x="141163" y="93916"/>
                  </a:lnTo>
                  <a:lnTo>
                    <a:pt x="152253" y="79477"/>
                  </a:lnTo>
                  <a:lnTo>
                    <a:pt x="152715" y="78783"/>
                  </a:lnTo>
                  <a:lnTo>
                    <a:pt x="152946" y="78090"/>
                  </a:lnTo>
                  <a:lnTo>
                    <a:pt x="153177" y="77397"/>
                  </a:lnTo>
                  <a:lnTo>
                    <a:pt x="153177" y="76589"/>
                  </a:lnTo>
                  <a:lnTo>
                    <a:pt x="153177" y="75895"/>
                  </a:lnTo>
                  <a:lnTo>
                    <a:pt x="152946" y="75202"/>
                  </a:lnTo>
                  <a:lnTo>
                    <a:pt x="152715" y="74509"/>
                  </a:lnTo>
                  <a:lnTo>
                    <a:pt x="152253" y="73816"/>
                  </a:lnTo>
                  <a:lnTo>
                    <a:pt x="141163" y="59376"/>
                  </a:lnTo>
                  <a:lnTo>
                    <a:pt x="143589" y="41240"/>
                  </a:lnTo>
                  <a:lnTo>
                    <a:pt x="143589" y="40431"/>
                  </a:lnTo>
                  <a:lnTo>
                    <a:pt x="143473" y="39738"/>
                  </a:lnTo>
                  <a:lnTo>
                    <a:pt x="143242" y="38930"/>
                  </a:lnTo>
                  <a:lnTo>
                    <a:pt x="143011" y="38352"/>
                  </a:lnTo>
                  <a:lnTo>
                    <a:pt x="142549" y="37659"/>
                  </a:lnTo>
                  <a:lnTo>
                    <a:pt x="141972" y="37197"/>
                  </a:lnTo>
                  <a:lnTo>
                    <a:pt x="141394" y="36735"/>
                  </a:lnTo>
                  <a:lnTo>
                    <a:pt x="140701" y="36388"/>
                  </a:lnTo>
                  <a:lnTo>
                    <a:pt x="123835" y="29342"/>
                  </a:lnTo>
                  <a:lnTo>
                    <a:pt x="116904" y="12476"/>
                  </a:lnTo>
                  <a:lnTo>
                    <a:pt x="116558" y="11783"/>
                  </a:lnTo>
                  <a:lnTo>
                    <a:pt x="116096" y="11205"/>
                  </a:lnTo>
                  <a:lnTo>
                    <a:pt x="115518" y="10743"/>
                  </a:lnTo>
                  <a:lnTo>
                    <a:pt x="114941" y="10281"/>
                  </a:lnTo>
                  <a:lnTo>
                    <a:pt x="114247" y="9935"/>
                  </a:lnTo>
                  <a:lnTo>
                    <a:pt x="113554" y="9704"/>
                  </a:lnTo>
                  <a:lnTo>
                    <a:pt x="112053" y="9704"/>
                  </a:lnTo>
                  <a:lnTo>
                    <a:pt x="93916" y="12014"/>
                  </a:lnTo>
                  <a:lnTo>
                    <a:pt x="79361" y="924"/>
                  </a:lnTo>
                  <a:lnTo>
                    <a:pt x="78783" y="578"/>
                  </a:lnTo>
                  <a:lnTo>
                    <a:pt x="78090" y="231"/>
                  </a:lnTo>
                  <a:lnTo>
                    <a:pt x="77282" y="116"/>
                  </a:lnTo>
                  <a:lnTo>
                    <a:pt x="76589"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0"/>
            <p:cNvSpPr/>
            <p:nvPr/>
          </p:nvSpPr>
          <p:spPr>
            <a:xfrm>
              <a:off x="2989800" y="925450"/>
              <a:ext cx="935725" cy="482300"/>
            </a:xfrm>
            <a:custGeom>
              <a:rect b="b" l="l" r="r" t="t"/>
              <a:pathLst>
                <a:path extrusionOk="0" h="19292" w="37429">
                  <a:moveTo>
                    <a:pt x="30728" y="0"/>
                  </a:moveTo>
                  <a:lnTo>
                    <a:pt x="28533" y="231"/>
                  </a:lnTo>
                  <a:lnTo>
                    <a:pt x="26454" y="462"/>
                  </a:lnTo>
                  <a:lnTo>
                    <a:pt x="24375" y="693"/>
                  </a:lnTo>
                  <a:lnTo>
                    <a:pt x="22295" y="1156"/>
                  </a:lnTo>
                  <a:lnTo>
                    <a:pt x="20216" y="1618"/>
                  </a:lnTo>
                  <a:lnTo>
                    <a:pt x="18252" y="2195"/>
                  </a:lnTo>
                  <a:lnTo>
                    <a:pt x="16288" y="2888"/>
                  </a:lnTo>
                  <a:lnTo>
                    <a:pt x="14325" y="3581"/>
                  </a:lnTo>
                  <a:lnTo>
                    <a:pt x="12361" y="4506"/>
                  </a:lnTo>
                  <a:lnTo>
                    <a:pt x="10513" y="5314"/>
                  </a:lnTo>
                  <a:lnTo>
                    <a:pt x="8664" y="6354"/>
                  </a:lnTo>
                  <a:lnTo>
                    <a:pt x="6816" y="7393"/>
                  </a:lnTo>
                  <a:lnTo>
                    <a:pt x="5083" y="8549"/>
                  </a:lnTo>
                  <a:lnTo>
                    <a:pt x="3350" y="9819"/>
                  </a:lnTo>
                  <a:lnTo>
                    <a:pt x="1618" y="11090"/>
                  </a:lnTo>
                  <a:lnTo>
                    <a:pt x="1040" y="11783"/>
                  </a:lnTo>
                  <a:lnTo>
                    <a:pt x="462" y="12592"/>
                  </a:lnTo>
                  <a:lnTo>
                    <a:pt x="116" y="13400"/>
                  </a:lnTo>
                  <a:lnTo>
                    <a:pt x="0" y="14209"/>
                  </a:lnTo>
                  <a:lnTo>
                    <a:pt x="0" y="15133"/>
                  </a:lnTo>
                  <a:lnTo>
                    <a:pt x="116" y="16057"/>
                  </a:lnTo>
                  <a:lnTo>
                    <a:pt x="462" y="16866"/>
                  </a:lnTo>
                  <a:lnTo>
                    <a:pt x="1040" y="17675"/>
                  </a:lnTo>
                  <a:lnTo>
                    <a:pt x="1733" y="18368"/>
                  </a:lnTo>
                  <a:lnTo>
                    <a:pt x="2657" y="18945"/>
                  </a:lnTo>
                  <a:lnTo>
                    <a:pt x="3581" y="19176"/>
                  </a:lnTo>
                  <a:lnTo>
                    <a:pt x="4621" y="19292"/>
                  </a:lnTo>
                  <a:lnTo>
                    <a:pt x="5314" y="19292"/>
                  </a:lnTo>
                  <a:lnTo>
                    <a:pt x="6123" y="19061"/>
                  </a:lnTo>
                  <a:lnTo>
                    <a:pt x="6816" y="18714"/>
                  </a:lnTo>
                  <a:lnTo>
                    <a:pt x="7509" y="18252"/>
                  </a:lnTo>
                  <a:lnTo>
                    <a:pt x="8895" y="17213"/>
                  </a:lnTo>
                  <a:lnTo>
                    <a:pt x="10281" y="16173"/>
                  </a:lnTo>
                  <a:lnTo>
                    <a:pt x="11668" y="15249"/>
                  </a:lnTo>
                  <a:lnTo>
                    <a:pt x="13169" y="14440"/>
                  </a:lnTo>
                  <a:lnTo>
                    <a:pt x="14671" y="13631"/>
                  </a:lnTo>
                  <a:lnTo>
                    <a:pt x="16173" y="12823"/>
                  </a:lnTo>
                  <a:lnTo>
                    <a:pt x="17790" y="12130"/>
                  </a:lnTo>
                  <a:lnTo>
                    <a:pt x="19407" y="11552"/>
                  </a:lnTo>
                  <a:lnTo>
                    <a:pt x="21025" y="11090"/>
                  </a:lnTo>
                  <a:lnTo>
                    <a:pt x="22642" y="10512"/>
                  </a:lnTo>
                  <a:lnTo>
                    <a:pt x="24259" y="10166"/>
                  </a:lnTo>
                  <a:lnTo>
                    <a:pt x="25992" y="9819"/>
                  </a:lnTo>
                  <a:lnTo>
                    <a:pt x="27609" y="9588"/>
                  </a:lnTo>
                  <a:lnTo>
                    <a:pt x="29342" y="9357"/>
                  </a:lnTo>
                  <a:lnTo>
                    <a:pt x="31075" y="9242"/>
                  </a:lnTo>
                  <a:lnTo>
                    <a:pt x="32808" y="9242"/>
                  </a:lnTo>
                  <a:lnTo>
                    <a:pt x="33732" y="9126"/>
                  </a:lnTo>
                  <a:lnTo>
                    <a:pt x="34656" y="8895"/>
                  </a:lnTo>
                  <a:lnTo>
                    <a:pt x="35349" y="8433"/>
                  </a:lnTo>
                  <a:lnTo>
                    <a:pt x="36042" y="7856"/>
                  </a:lnTo>
                  <a:lnTo>
                    <a:pt x="36620" y="7162"/>
                  </a:lnTo>
                  <a:lnTo>
                    <a:pt x="37082" y="6469"/>
                  </a:lnTo>
                  <a:lnTo>
                    <a:pt x="37313" y="5545"/>
                  </a:lnTo>
                  <a:lnTo>
                    <a:pt x="37428" y="4621"/>
                  </a:lnTo>
                  <a:lnTo>
                    <a:pt x="37313" y="3697"/>
                  </a:lnTo>
                  <a:lnTo>
                    <a:pt x="37082" y="2773"/>
                  </a:lnTo>
                  <a:lnTo>
                    <a:pt x="36620" y="2080"/>
                  </a:lnTo>
                  <a:lnTo>
                    <a:pt x="36042" y="1387"/>
                  </a:lnTo>
                  <a:lnTo>
                    <a:pt x="35349" y="809"/>
                  </a:lnTo>
                  <a:lnTo>
                    <a:pt x="34656" y="347"/>
                  </a:lnTo>
                  <a:lnTo>
                    <a:pt x="33732" y="116"/>
                  </a:lnTo>
                  <a:lnTo>
                    <a:pt x="32808"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0"/>
            <p:cNvSpPr/>
            <p:nvPr/>
          </p:nvSpPr>
          <p:spPr>
            <a:xfrm>
              <a:off x="2582600" y="988975"/>
              <a:ext cx="2454775" cy="2394150"/>
            </a:xfrm>
            <a:custGeom>
              <a:rect b="b" l="l" r="r" t="t"/>
              <a:pathLst>
                <a:path extrusionOk="0" h="95766" w="98191">
                  <a:moveTo>
                    <a:pt x="63766" y="1"/>
                  </a:moveTo>
                  <a:lnTo>
                    <a:pt x="62842" y="116"/>
                  </a:lnTo>
                  <a:lnTo>
                    <a:pt x="62034" y="463"/>
                  </a:lnTo>
                  <a:lnTo>
                    <a:pt x="61225" y="925"/>
                  </a:lnTo>
                  <a:lnTo>
                    <a:pt x="60647" y="1502"/>
                  </a:lnTo>
                  <a:lnTo>
                    <a:pt x="60070" y="2196"/>
                  </a:lnTo>
                  <a:lnTo>
                    <a:pt x="59723" y="3120"/>
                  </a:lnTo>
                  <a:lnTo>
                    <a:pt x="59492" y="4044"/>
                  </a:lnTo>
                  <a:lnTo>
                    <a:pt x="59377" y="4968"/>
                  </a:lnTo>
                  <a:lnTo>
                    <a:pt x="59492" y="5777"/>
                  </a:lnTo>
                  <a:lnTo>
                    <a:pt x="59839" y="6585"/>
                  </a:lnTo>
                  <a:lnTo>
                    <a:pt x="60301" y="7394"/>
                  </a:lnTo>
                  <a:lnTo>
                    <a:pt x="60878" y="8087"/>
                  </a:lnTo>
                  <a:lnTo>
                    <a:pt x="61571" y="8549"/>
                  </a:lnTo>
                  <a:lnTo>
                    <a:pt x="62496" y="9011"/>
                  </a:lnTo>
                  <a:lnTo>
                    <a:pt x="65384" y="10166"/>
                  </a:lnTo>
                  <a:lnTo>
                    <a:pt x="68156" y="11553"/>
                  </a:lnTo>
                  <a:lnTo>
                    <a:pt x="70813" y="13170"/>
                  </a:lnTo>
                  <a:lnTo>
                    <a:pt x="73354" y="14903"/>
                  </a:lnTo>
                  <a:lnTo>
                    <a:pt x="75665" y="16866"/>
                  </a:lnTo>
                  <a:lnTo>
                    <a:pt x="77860" y="18946"/>
                  </a:lnTo>
                  <a:lnTo>
                    <a:pt x="79823" y="21141"/>
                  </a:lnTo>
                  <a:lnTo>
                    <a:pt x="81672" y="23566"/>
                  </a:lnTo>
                  <a:lnTo>
                    <a:pt x="83289" y="26108"/>
                  </a:lnTo>
                  <a:lnTo>
                    <a:pt x="84791" y="28765"/>
                  </a:lnTo>
                  <a:lnTo>
                    <a:pt x="86061" y="31537"/>
                  </a:lnTo>
                  <a:lnTo>
                    <a:pt x="87101" y="34425"/>
                  </a:lnTo>
                  <a:lnTo>
                    <a:pt x="87910" y="37313"/>
                  </a:lnTo>
                  <a:lnTo>
                    <a:pt x="88487" y="40432"/>
                  </a:lnTo>
                  <a:lnTo>
                    <a:pt x="88834" y="43436"/>
                  </a:lnTo>
                  <a:lnTo>
                    <a:pt x="88949" y="46555"/>
                  </a:lnTo>
                  <a:lnTo>
                    <a:pt x="88949" y="48634"/>
                  </a:lnTo>
                  <a:lnTo>
                    <a:pt x="88834" y="50713"/>
                  </a:lnTo>
                  <a:lnTo>
                    <a:pt x="88487" y="52677"/>
                  </a:lnTo>
                  <a:lnTo>
                    <a:pt x="88141" y="54641"/>
                  </a:lnTo>
                  <a:lnTo>
                    <a:pt x="87679" y="56605"/>
                  </a:lnTo>
                  <a:lnTo>
                    <a:pt x="87216" y="58453"/>
                  </a:lnTo>
                  <a:lnTo>
                    <a:pt x="86523" y="60301"/>
                  </a:lnTo>
                  <a:lnTo>
                    <a:pt x="85830" y="62150"/>
                  </a:lnTo>
                  <a:lnTo>
                    <a:pt x="85022" y="63882"/>
                  </a:lnTo>
                  <a:lnTo>
                    <a:pt x="84213" y="65615"/>
                  </a:lnTo>
                  <a:lnTo>
                    <a:pt x="83173" y="67232"/>
                  </a:lnTo>
                  <a:lnTo>
                    <a:pt x="82134" y="68850"/>
                  </a:lnTo>
                  <a:lnTo>
                    <a:pt x="81094" y="70467"/>
                  </a:lnTo>
                  <a:lnTo>
                    <a:pt x="79823" y="71969"/>
                  </a:lnTo>
                  <a:lnTo>
                    <a:pt x="78668" y="73470"/>
                  </a:lnTo>
                  <a:lnTo>
                    <a:pt x="77282" y="74857"/>
                  </a:lnTo>
                  <a:lnTo>
                    <a:pt x="75896" y="76127"/>
                  </a:lnTo>
                  <a:lnTo>
                    <a:pt x="74509" y="77398"/>
                  </a:lnTo>
                  <a:lnTo>
                    <a:pt x="73008" y="78553"/>
                  </a:lnTo>
                  <a:lnTo>
                    <a:pt x="71391" y="79708"/>
                  </a:lnTo>
                  <a:lnTo>
                    <a:pt x="69773" y="80748"/>
                  </a:lnTo>
                  <a:lnTo>
                    <a:pt x="68040" y="81672"/>
                  </a:lnTo>
                  <a:lnTo>
                    <a:pt x="66423" y="82596"/>
                  </a:lnTo>
                  <a:lnTo>
                    <a:pt x="64575" y="83405"/>
                  </a:lnTo>
                  <a:lnTo>
                    <a:pt x="62842" y="84098"/>
                  </a:lnTo>
                  <a:lnTo>
                    <a:pt x="60994" y="84676"/>
                  </a:lnTo>
                  <a:lnTo>
                    <a:pt x="59030" y="85253"/>
                  </a:lnTo>
                  <a:lnTo>
                    <a:pt x="57182" y="85715"/>
                  </a:lnTo>
                  <a:lnTo>
                    <a:pt x="55218" y="86062"/>
                  </a:lnTo>
                  <a:lnTo>
                    <a:pt x="53139" y="86293"/>
                  </a:lnTo>
                  <a:lnTo>
                    <a:pt x="51175" y="86408"/>
                  </a:lnTo>
                  <a:lnTo>
                    <a:pt x="49096" y="86524"/>
                  </a:lnTo>
                  <a:lnTo>
                    <a:pt x="47016" y="86408"/>
                  </a:lnTo>
                  <a:lnTo>
                    <a:pt x="45052" y="86293"/>
                  </a:lnTo>
                  <a:lnTo>
                    <a:pt x="42973" y="86062"/>
                  </a:lnTo>
                  <a:lnTo>
                    <a:pt x="41009" y="85715"/>
                  </a:lnTo>
                  <a:lnTo>
                    <a:pt x="39161" y="85253"/>
                  </a:lnTo>
                  <a:lnTo>
                    <a:pt x="37197" y="84676"/>
                  </a:lnTo>
                  <a:lnTo>
                    <a:pt x="35349" y="84098"/>
                  </a:lnTo>
                  <a:lnTo>
                    <a:pt x="33616" y="83405"/>
                  </a:lnTo>
                  <a:lnTo>
                    <a:pt x="31768" y="82596"/>
                  </a:lnTo>
                  <a:lnTo>
                    <a:pt x="30035" y="81672"/>
                  </a:lnTo>
                  <a:lnTo>
                    <a:pt x="28418" y="80748"/>
                  </a:lnTo>
                  <a:lnTo>
                    <a:pt x="26801" y="79708"/>
                  </a:lnTo>
                  <a:lnTo>
                    <a:pt x="25183" y="78553"/>
                  </a:lnTo>
                  <a:lnTo>
                    <a:pt x="23682" y="77398"/>
                  </a:lnTo>
                  <a:lnTo>
                    <a:pt x="22295" y="76127"/>
                  </a:lnTo>
                  <a:lnTo>
                    <a:pt x="20909" y="74857"/>
                  </a:lnTo>
                  <a:lnTo>
                    <a:pt x="19523" y="73470"/>
                  </a:lnTo>
                  <a:lnTo>
                    <a:pt x="18368" y="71969"/>
                  </a:lnTo>
                  <a:lnTo>
                    <a:pt x="17097" y="70467"/>
                  </a:lnTo>
                  <a:lnTo>
                    <a:pt x="16057" y="68850"/>
                  </a:lnTo>
                  <a:lnTo>
                    <a:pt x="15018" y="67232"/>
                  </a:lnTo>
                  <a:lnTo>
                    <a:pt x="13978" y="65615"/>
                  </a:lnTo>
                  <a:lnTo>
                    <a:pt x="13169" y="63882"/>
                  </a:lnTo>
                  <a:lnTo>
                    <a:pt x="12361" y="62150"/>
                  </a:lnTo>
                  <a:lnTo>
                    <a:pt x="11668" y="60301"/>
                  </a:lnTo>
                  <a:lnTo>
                    <a:pt x="10975" y="58453"/>
                  </a:lnTo>
                  <a:lnTo>
                    <a:pt x="10397" y="56605"/>
                  </a:lnTo>
                  <a:lnTo>
                    <a:pt x="10050" y="54641"/>
                  </a:lnTo>
                  <a:lnTo>
                    <a:pt x="9704" y="52677"/>
                  </a:lnTo>
                  <a:lnTo>
                    <a:pt x="9357" y="50713"/>
                  </a:lnTo>
                  <a:lnTo>
                    <a:pt x="9242" y="48634"/>
                  </a:lnTo>
                  <a:lnTo>
                    <a:pt x="9242" y="46555"/>
                  </a:lnTo>
                  <a:lnTo>
                    <a:pt x="9242" y="43667"/>
                  </a:lnTo>
                  <a:lnTo>
                    <a:pt x="9588" y="40779"/>
                  </a:lnTo>
                  <a:lnTo>
                    <a:pt x="10166" y="37891"/>
                  </a:lnTo>
                  <a:lnTo>
                    <a:pt x="10859" y="35118"/>
                  </a:lnTo>
                  <a:lnTo>
                    <a:pt x="11783" y="32461"/>
                  </a:lnTo>
                  <a:lnTo>
                    <a:pt x="12938" y="29804"/>
                  </a:lnTo>
                  <a:lnTo>
                    <a:pt x="14209" y="27148"/>
                  </a:lnTo>
                  <a:lnTo>
                    <a:pt x="15711" y="24722"/>
                  </a:lnTo>
                  <a:lnTo>
                    <a:pt x="16173" y="23913"/>
                  </a:lnTo>
                  <a:lnTo>
                    <a:pt x="16404" y="22989"/>
                  </a:lnTo>
                  <a:lnTo>
                    <a:pt x="16519" y="22065"/>
                  </a:lnTo>
                  <a:lnTo>
                    <a:pt x="16404" y="21256"/>
                  </a:lnTo>
                  <a:lnTo>
                    <a:pt x="16173" y="20332"/>
                  </a:lnTo>
                  <a:lnTo>
                    <a:pt x="15711" y="19639"/>
                  </a:lnTo>
                  <a:lnTo>
                    <a:pt x="15133" y="18830"/>
                  </a:lnTo>
                  <a:lnTo>
                    <a:pt x="14440" y="18253"/>
                  </a:lnTo>
                  <a:lnTo>
                    <a:pt x="13631" y="17906"/>
                  </a:lnTo>
                  <a:lnTo>
                    <a:pt x="12707" y="17559"/>
                  </a:lnTo>
                  <a:lnTo>
                    <a:pt x="11783" y="17559"/>
                  </a:lnTo>
                  <a:lnTo>
                    <a:pt x="10975" y="17675"/>
                  </a:lnTo>
                  <a:lnTo>
                    <a:pt x="10050" y="17906"/>
                  </a:lnTo>
                  <a:lnTo>
                    <a:pt x="9357" y="18253"/>
                  </a:lnTo>
                  <a:lnTo>
                    <a:pt x="8664" y="18830"/>
                  </a:lnTo>
                  <a:lnTo>
                    <a:pt x="7971" y="19639"/>
                  </a:lnTo>
                  <a:lnTo>
                    <a:pt x="6123" y="22642"/>
                  </a:lnTo>
                  <a:lnTo>
                    <a:pt x="4506" y="25877"/>
                  </a:lnTo>
                  <a:lnTo>
                    <a:pt x="3119" y="29111"/>
                  </a:lnTo>
                  <a:lnTo>
                    <a:pt x="1964" y="32461"/>
                  </a:lnTo>
                  <a:lnTo>
                    <a:pt x="1155" y="35927"/>
                  </a:lnTo>
                  <a:lnTo>
                    <a:pt x="462" y="39392"/>
                  </a:lnTo>
                  <a:lnTo>
                    <a:pt x="116" y="42974"/>
                  </a:lnTo>
                  <a:lnTo>
                    <a:pt x="0" y="46555"/>
                  </a:lnTo>
                  <a:lnTo>
                    <a:pt x="0" y="49096"/>
                  </a:lnTo>
                  <a:lnTo>
                    <a:pt x="231" y="51637"/>
                  </a:lnTo>
                  <a:lnTo>
                    <a:pt x="462" y="54063"/>
                  </a:lnTo>
                  <a:lnTo>
                    <a:pt x="924" y="56489"/>
                  </a:lnTo>
                  <a:lnTo>
                    <a:pt x="1502" y="58915"/>
                  </a:lnTo>
                  <a:lnTo>
                    <a:pt x="2195" y="61225"/>
                  </a:lnTo>
                  <a:lnTo>
                    <a:pt x="2888" y="63536"/>
                  </a:lnTo>
                  <a:lnTo>
                    <a:pt x="3812" y="65731"/>
                  </a:lnTo>
                  <a:lnTo>
                    <a:pt x="4852" y="67925"/>
                  </a:lnTo>
                  <a:lnTo>
                    <a:pt x="5892" y="70005"/>
                  </a:lnTo>
                  <a:lnTo>
                    <a:pt x="7047" y="72084"/>
                  </a:lnTo>
                  <a:lnTo>
                    <a:pt x="8318" y="74048"/>
                  </a:lnTo>
                  <a:lnTo>
                    <a:pt x="9704" y="76012"/>
                  </a:lnTo>
                  <a:lnTo>
                    <a:pt x="11206" y="77860"/>
                  </a:lnTo>
                  <a:lnTo>
                    <a:pt x="12707" y="79593"/>
                  </a:lnTo>
                  <a:lnTo>
                    <a:pt x="14325" y="81326"/>
                  </a:lnTo>
                  <a:lnTo>
                    <a:pt x="16057" y="82943"/>
                  </a:lnTo>
                  <a:lnTo>
                    <a:pt x="17906" y="84560"/>
                  </a:lnTo>
                  <a:lnTo>
                    <a:pt x="19754" y="85946"/>
                  </a:lnTo>
                  <a:lnTo>
                    <a:pt x="21602" y="87332"/>
                  </a:lnTo>
                  <a:lnTo>
                    <a:pt x="23682" y="88603"/>
                  </a:lnTo>
                  <a:lnTo>
                    <a:pt x="25645" y="89758"/>
                  </a:lnTo>
                  <a:lnTo>
                    <a:pt x="27840" y="90914"/>
                  </a:lnTo>
                  <a:lnTo>
                    <a:pt x="30035" y="91838"/>
                  </a:lnTo>
                  <a:lnTo>
                    <a:pt x="32230" y="92762"/>
                  </a:lnTo>
                  <a:lnTo>
                    <a:pt x="34540" y="93570"/>
                  </a:lnTo>
                  <a:lnTo>
                    <a:pt x="36851" y="94148"/>
                  </a:lnTo>
                  <a:lnTo>
                    <a:pt x="39161" y="94726"/>
                  </a:lnTo>
                  <a:lnTo>
                    <a:pt x="41587" y="95188"/>
                  </a:lnTo>
                  <a:lnTo>
                    <a:pt x="44128" y="95534"/>
                  </a:lnTo>
                  <a:lnTo>
                    <a:pt x="46554" y="95650"/>
                  </a:lnTo>
                  <a:lnTo>
                    <a:pt x="49096" y="95765"/>
                  </a:lnTo>
                  <a:lnTo>
                    <a:pt x="51637" y="95650"/>
                  </a:lnTo>
                  <a:lnTo>
                    <a:pt x="54063" y="95534"/>
                  </a:lnTo>
                  <a:lnTo>
                    <a:pt x="56604" y="95188"/>
                  </a:lnTo>
                  <a:lnTo>
                    <a:pt x="59030" y="94726"/>
                  </a:lnTo>
                  <a:lnTo>
                    <a:pt x="61340" y="94148"/>
                  </a:lnTo>
                  <a:lnTo>
                    <a:pt x="63651" y="93570"/>
                  </a:lnTo>
                  <a:lnTo>
                    <a:pt x="65961" y="92762"/>
                  </a:lnTo>
                  <a:lnTo>
                    <a:pt x="68156" y="91838"/>
                  </a:lnTo>
                  <a:lnTo>
                    <a:pt x="70351" y="90914"/>
                  </a:lnTo>
                  <a:lnTo>
                    <a:pt x="72546" y="89758"/>
                  </a:lnTo>
                  <a:lnTo>
                    <a:pt x="74509" y="88603"/>
                  </a:lnTo>
                  <a:lnTo>
                    <a:pt x="76589" y="87332"/>
                  </a:lnTo>
                  <a:lnTo>
                    <a:pt x="78437" y="85946"/>
                  </a:lnTo>
                  <a:lnTo>
                    <a:pt x="80285" y="84560"/>
                  </a:lnTo>
                  <a:lnTo>
                    <a:pt x="82134" y="82943"/>
                  </a:lnTo>
                  <a:lnTo>
                    <a:pt x="83866" y="81326"/>
                  </a:lnTo>
                  <a:lnTo>
                    <a:pt x="85484" y="79593"/>
                  </a:lnTo>
                  <a:lnTo>
                    <a:pt x="86985" y="77860"/>
                  </a:lnTo>
                  <a:lnTo>
                    <a:pt x="88487" y="76012"/>
                  </a:lnTo>
                  <a:lnTo>
                    <a:pt x="89873" y="74048"/>
                  </a:lnTo>
                  <a:lnTo>
                    <a:pt x="91144" y="72084"/>
                  </a:lnTo>
                  <a:lnTo>
                    <a:pt x="92299" y="70005"/>
                  </a:lnTo>
                  <a:lnTo>
                    <a:pt x="93339" y="67925"/>
                  </a:lnTo>
                  <a:lnTo>
                    <a:pt x="94379" y="65731"/>
                  </a:lnTo>
                  <a:lnTo>
                    <a:pt x="95303" y="63536"/>
                  </a:lnTo>
                  <a:lnTo>
                    <a:pt x="95996" y="61225"/>
                  </a:lnTo>
                  <a:lnTo>
                    <a:pt x="96689" y="58915"/>
                  </a:lnTo>
                  <a:lnTo>
                    <a:pt x="97267" y="56489"/>
                  </a:lnTo>
                  <a:lnTo>
                    <a:pt x="97613" y="54063"/>
                  </a:lnTo>
                  <a:lnTo>
                    <a:pt x="97960" y="51637"/>
                  </a:lnTo>
                  <a:lnTo>
                    <a:pt x="98191" y="49096"/>
                  </a:lnTo>
                  <a:lnTo>
                    <a:pt x="98191" y="46555"/>
                  </a:lnTo>
                  <a:lnTo>
                    <a:pt x="98191" y="44706"/>
                  </a:lnTo>
                  <a:lnTo>
                    <a:pt x="98075" y="42742"/>
                  </a:lnTo>
                  <a:lnTo>
                    <a:pt x="97844" y="40779"/>
                  </a:lnTo>
                  <a:lnTo>
                    <a:pt x="97613" y="38930"/>
                  </a:lnTo>
                  <a:lnTo>
                    <a:pt x="97267" y="37082"/>
                  </a:lnTo>
                  <a:lnTo>
                    <a:pt x="96920" y="35234"/>
                  </a:lnTo>
                  <a:lnTo>
                    <a:pt x="96458" y="33385"/>
                  </a:lnTo>
                  <a:lnTo>
                    <a:pt x="95880" y="31537"/>
                  </a:lnTo>
                  <a:lnTo>
                    <a:pt x="95303" y="29804"/>
                  </a:lnTo>
                  <a:lnTo>
                    <a:pt x="94610" y="28072"/>
                  </a:lnTo>
                  <a:lnTo>
                    <a:pt x="93801" y="26339"/>
                  </a:lnTo>
                  <a:lnTo>
                    <a:pt x="93108" y="24606"/>
                  </a:lnTo>
                  <a:lnTo>
                    <a:pt x="92184" y="22989"/>
                  </a:lnTo>
                  <a:lnTo>
                    <a:pt x="91260" y="21372"/>
                  </a:lnTo>
                  <a:lnTo>
                    <a:pt x="90220" y="19870"/>
                  </a:lnTo>
                  <a:lnTo>
                    <a:pt x="89180" y="18253"/>
                  </a:lnTo>
                  <a:lnTo>
                    <a:pt x="88141" y="16751"/>
                  </a:lnTo>
                  <a:lnTo>
                    <a:pt x="86985" y="15365"/>
                  </a:lnTo>
                  <a:lnTo>
                    <a:pt x="85715" y="13863"/>
                  </a:lnTo>
                  <a:lnTo>
                    <a:pt x="84444" y="12477"/>
                  </a:lnTo>
                  <a:lnTo>
                    <a:pt x="83173" y="11206"/>
                  </a:lnTo>
                  <a:lnTo>
                    <a:pt x="81787" y="9935"/>
                  </a:lnTo>
                  <a:lnTo>
                    <a:pt x="80401" y="8665"/>
                  </a:lnTo>
                  <a:lnTo>
                    <a:pt x="78899" y="7509"/>
                  </a:lnTo>
                  <a:lnTo>
                    <a:pt x="77397" y="6470"/>
                  </a:lnTo>
                  <a:lnTo>
                    <a:pt x="75896" y="5315"/>
                  </a:lnTo>
                  <a:lnTo>
                    <a:pt x="74278" y="4390"/>
                  </a:lnTo>
                  <a:lnTo>
                    <a:pt x="72546" y="3466"/>
                  </a:lnTo>
                  <a:lnTo>
                    <a:pt x="70928" y="2542"/>
                  </a:lnTo>
                  <a:lnTo>
                    <a:pt x="69196" y="1734"/>
                  </a:lnTo>
                  <a:lnTo>
                    <a:pt x="67347" y="925"/>
                  </a:lnTo>
                  <a:lnTo>
                    <a:pt x="65615" y="347"/>
                  </a:lnTo>
                  <a:lnTo>
                    <a:pt x="64690" y="116"/>
                  </a:lnTo>
                  <a:lnTo>
                    <a:pt x="63766" y="1"/>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0" name="Google Shape;790;p60"/>
          <p:cNvSpPr txBox="1"/>
          <p:nvPr/>
        </p:nvSpPr>
        <p:spPr>
          <a:xfrm>
            <a:off x="4236075" y="4191675"/>
            <a:ext cx="1753200" cy="4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4284F9"/>
                </a:solidFill>
                <a:latin typeface="Google Sans"/>
                <a:ea typeface="Google Sans"/>
                <a:cs typeface="Google Sans"/>
                <a:sym typeface="Google Sans"/>
              </a:rPr>
              <a:t>Fave</a:t>
            </a:r>
            <a:endParaRPr b="1" sz="1500">
              <a:solidFill>
                <a:srgbClr val="4284F9"/>
              </a:solidFill>
              <a:latin typeface="Google Sans"/>
              <a:ea typeface="Google Sans"/>
              <a:cs typeface="Google Sans"/>
              <a:sym typeface="Google Sans"/>
            </a:endParaRPr>
          </a:p>
          <a:p>
            <a:pPr indent="0" lvl="0" marL="0" rtl="0" algn="ctr">
              <a:spcBef>
                <a:spcPts val="0"/>
              </a:spcBef>
              <a:spcAft>
                <a:spcPts val="0"/>
              </a:spcAft>
              <a:buNone/>
            </a:pPr>
            <a:r>
              <a:rPr b="1" lang="en" sz="1500">
                <a:solidFill>
                  <a:srgbClr val="4284F9"/>
                </a:solidFill>
                <a:latin typeface="Google Sans"/>
                <a:ea typeface="Google Sans"/>
                <a:cs typeface="Google Sans"/>
                <a:sym typeface="Google Sans"/>
              </a:rPr>
              <a:t>Brand</a:t>
            </a:r>
            <a:endParaRPr b="1" sz="1500">
              <a:solidFill>
                <a:srgbClr val="4284F9"/>
              </a:solidFill>
              <a:latin typeface="Google Sans"/>
              <a:ea typeface="Google Sans"/>
              <a:cs typeface="Google Sans"/>
              <a:sym typeface="Google Sans"/>
            </a:endParaRPr>
          </a:p>
        </p:txBody>
      </p:sp>
      <p:sp>
        <p:nvSpPr>
          <p:cNvPr id="791" name="Google Shape;791;p60"/>
          <p:cNvSpPr txBox="1"/>
          <p:nvPr/>
        </p:nvSpPr>
        <p:spPr>
          <a:xfrm>
            <a:off x="7347688" y="4203788"/>
            <a:ext cx="1833300" cy="4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4284F9"/>
                </a:solidFill>
                <a:latin typeface="Google Sans"/>
                <a:ea typeface="Google Sans"/>
                <a:cs typeface="Google Sans"/>
                <a:sym typeface="Google Sans"/>
              </a:rPr>
              <a:t>No.2</a:t>
            </a:r>
            <a:endParaRPr b="1" sz="1500">
              <a:solidFill>
                <a:srgbClr val="4284F9"/>
              </a:solidFill>
              <a:latin typeface="Google Sans"/>
              <a:ea typeface="Google Sans"/>
              <a:cs typeface="Google Sans"/>
              <a:sym typeface="Google Sans"/>
            </a:endParaRPr>
          </a:p>
          <a:p>
            <a:pPr indent="0" lvl="0" marL="0" rtl="0" algn="ctr">
              <a:spcBef>
                <a:spcPts val="0"/>
              </a:spcBef>
              <a:spcAft>
                <a:spcPts val="0"/>
              </a:spcAft>
              <a:buNone/>
            </a:pPr>
            <a:r>
              <a:rPr b="1" lang="en" sz="1500">
                <a:solidFill>
                  <a:srgbClr val="4284F9"/>
                </a:solidFill>
                <a:latin typeface="Google Sans"/>
                <a:ea typeface="Google Sans"/>
                <a:cs typeface="Google Sans"/>
                <a:sym typeface="Google Sans"/>
              </a:rPr>
              <a:t>Brand</a:t>
            </a:r>
            <a:endParaRPr b="1" sz="1500">
              <a:solidFill>
                <a:srgbClr val="4284F9"/>
              </a:solidFill>
              <a:latin typeface="Google Sans"/>
              <a:ea typeface="Google Sans"/>
              <a:cs typeface="Google Sans"/>
              <a:sym typeface="Google Sans"/>
            </a:endParaRPr>
          </a:p>
        </p:txBody>
      </p:sp>
      <p:grpSp>
        <p:nvGrpSpPr>
          <p:cNvPr id="792" name="Google Shape;792;p60"/>
          <p:cNvGrpSpPr/>
          <p:nvPr/>
        </p:nvGrpSpPr>
        <p:grpSpPr>
          <a:xfrm>
            <a:off x="7574545" y="3825864"/>
            <a:ext cx="1380508" cy="1888569"/>
            <a:chOff x="1895275" y="238125"/>
            <a:chExt cx="3829425" cy="5238750"/>
          </a:xfrm>
        </p:grpSpPr>
        <p:sp>
          <p:nvSpPr>
            <p:cNvPr id="793" name="Google Shape;793;p60"/>
            <p:cNvSpPr/>
            <p:nvPr/>
          </p:nvSpPr>
          <p:spPr>
            <a:xfrm>
              <a:off x="1895275" y="238125"/>
              <a:ext cx="3829425" cy="5238750"/>
            </a:xfrm>
            <a:custGeom>
              <a:rect b="b" l="l" r="r" t="t"/>
              <a:pathLst>
                <a:path extrusionOk="0" h="209550" w="153177">
                  <a:moveTo>
                    <a:pt x="76589" y="10397"/>
                  </a:moveTo>
                  <a:lnTo>
                    <a:pt x="89758" y="20562"/>
                  </a:lnTo>
                  <a:lnTo>
                    <a:pt x="90566" y="21024"/>
                  </a:lnTo>
                  <a:lnTo>
                    <a:pt x="91375" y="21371"/>
                  </a:lnTo>
                  <a:lnTo>
                    <a:pt x="92299" y="21486"/>
                  </a:lnTo>
                  <a:lnTo>
                    <a:pt x="93223" y="21486"/>
                  </a:lnTo>
                  <a:lnTo>
                    <a:pt x="109742" y="19292"/>
                  </a:lnTo>
                  <a:lnTo>
                    <a:pt x="116096" y="34655"/>
                  </a:lnTo>
                  <a:lnTo>
                    <a:pt x="116442" y="35464"/>
                  </a:lnTo>
                  <a:lnTo>
                    <a:pt x="117020" y="36157"/>
                  </a:lnTo>
                  <a:lnTo>
                    <a:pt x="117713" y="36735"/>
                  </a:lnTo>
                  <a:lnTo>
                    <a:pt x="118522" y="37197"/>
                  </a:lnTo>
                  <a:lnTo>
                    <a:pt x="133885" y="43550"/>
                  </a:lnTo>
                  <a:lnTo>
                    <a:pt x="131806" y="60069"/>
                  </a:lnTo>
                  <a:lnTo>
                    <a:pt x="131691" y="60878"/>
                  </a:lnTo>
                  <a:lnTo>
                    <a:pt x="131922" y="61802"/>
                  </a:lnTo>
                  <a:lnTo>
                    <a:pt x="132153" y="62611"/>
                  </a:lnTo>
                  <a:lnTo>
                    <a:pt x="132615" y="63419"/>
                  </a:lnTo>
                  <a:lnTo>
                    <a:pt x="142780" y="76589"/>
                  </a:lnTo>
                  <a:lnTo>
                    <a:pt x="132615" y="89873"/>
                  </a:lnTo>
                  <a:lnTo>
                    <a:pt x="132153" y="90566"/>
                  </a:lnTo>
                  <a:lnTo>
                    <a:pt x="131922" y="91490"/>
                  </a:lnTo>
                  <a:lnTo>
                    <a:pt x="131691" y="92299"/>
                  </a:lnTo>
                  <a:lnTo>
                    <a:pt x="131806" y="93223"/>
                  </a:lnTo>
                  <a:lnTo>
                    <a:pt x="133885" y="109742"/>
                  </a:lnTo>
                  <a:lnTo>
                    <a:pt x="118522" y="116096"/>
                  </a:lnTo>
                  <a:lnTo>
                    <a:pt x="117713" y="116558"/>
                  </a:lnTo>
                  <a:lnTo>
                    <a:pt x="117020" y="117135"/>
                  </a:lnTo>
                  <a:lnTo>
                    <a:pt x="116442" y="117829"/>
                  </a:lnTo>
                  <a:lnTo>
                    <a:pt x="116096" y="118637"/>
                  </a:lnTo>
                  <a:lnTo>
                    <a:pt x="109742" y="134001"/>
                  </a:lnTo>
                  <a:lnTo>
                    <a:pt x="93223" y="131806"/>
                  </a:lnTo>
                  <a:lnTo>
                    <a:pt x="92299" y="131806"/>
                  </a:lnTo>
                  <a:lnTo>
                    <a:pt x="91375" y="131922"/>
                  </a:lnTo>
                  <a:lnTo>
                    <a:pt x="90566" y="132268"/>
                  </a:lnTo>
                  <a:lnTo>
                    <a:pt x="89758" y="132730"/>
                  </a:lnTo>
                  <a:lnTo>
                    <a:pt x="76589" y="142780"/>
                  </a:lnTo>
                  <a:lnTo>
                    <a:pt x="63419" y="132730"/>
                  </a:lnTo>
                  <a:lnTo>
                    <a:pt x="62726" y="132268"/>
                  </a:lnTo>
                  <a:lnTo>
                    <a:pt x="62033" y="132037"/>
                  </a:lnTo>
                  <a:lnTo>
                    <a:pt x="61340" y="131806"/>
                  </a:lnTo>
                  <a:lnTo>
                    <a:pt x="59954" y="131806"/>
                  </a:lnTo>
                  <a:lnTo>
                    <a:pt x="43435" y="134001"/>
                  </a:lnTo>
                  <a:lnTo>
                    <a:pt x="37081" y="118637"/>
                  </a:lnTo>
                  <a:lnTo>
                    <a:pt x="36735" y="117829"/>
                  </a:lnTo>
                  <a:lnTo>
                    <a:pt x="36157" y="117135"/>
                  </a:lnTo>
                  <a:lnTo>
                    <a:pt x="35464" y="116558"/>
                  </a:lnTo>
                  <a:lnTo>
                    <a:pt x="34655" y="116096"/>
                  </a:lnTo>
                  <a:lnTo>
                    <a:pt x="19292" y="109742"/>
                  </a:lnTo>
                  <a:lnTo>
                    <a:pt x="21371" y="93223"/>
                  </a:lnTo>
                  <a:lnTo>
                    <a:pt x="21486" y="92299"/>
                  </a:lnTo>
                  <a:lnTo>
                    <a:pt x="21255" y="91490"/>
                  </a:lnTo>
                  <a:lnTo>
                    <a:pt x="21024" y="90566"/>
                  </a:lnTo>
                  <a:lnTo>
                    <a:pt x="20447" y="89873"/>
                  </a:lnTo>
                  <a:lnTo>
                    <a:pt x="10397" y="76589"/>
                  </a:lnTo>
                  <a:lnTo>
                    <a:pt x="20447" y="63419"/>
                  </a:lnTo>
                  <a:lnTo>
                    <a:pt x="21024" y="62611"/>
                  </a:lnTo>
                  <a:lnTo>
                    <a:pt x="21255" y="61802"/>
                  </a:lnTo>
                  <a:lnTo>
                    <a:pt x="21486" y="60878"/>
                  </a:lnTo>
                  <a:lnTo>
                    <a:pt x="21371" y="60069"/>
                  </a:lnTo>
                  <a:lnTo>
                    <a:pt x="19292" y="43550"/>
                  </a:lnTo>
                  <a:lnTo>
                    <a:pt x="34655" y="37197"/>
                  </a:lnTo>
                  <a:lnTo>
                    <a:pt x="35464" y="36735"/>
                  </a:lnTo>
                  <a:lnTo>
                    <a:pt x="36157" y="36157"/>
                  </a:lnTo>
                  <a:lnTo>
                    <a:pt x="36735" y="35464"/>
                  </a:lnTo>
                  <a:lnTo>
                    <a:pt x="37081" y="34655"/>
                  </a:lnTo>
                  <a:lnTo>
                    <a:pt x="43435" y="19292"/>
                  </a:lnTo>
                  <a:lnTo>
                    <a:pt x="59954" y="21486"/>
                  </a:lnTo>
                  <a:lnTo>
                    <a:pt x="60878" y="21486"/>
                  </a:lnTo>
                  <a:lnTo>
                    <a:pt x="61802" y="21371"/>
                  </a:lnTo>
                  <a:lnTo>
                    <a:pt x="62611" y="21024"/>
                  </a:lnTo>
                  <a:lnTo>
                    <a:pt x="63419" y="20562"/>
                  </a:lnTo>
                  <a:lnTo>
                    <a:pt x="76589" y="10397"/>
                  </a:lnTo>
                  <a:close/>
                  <a:moveTo>
                    <a:pt x="93916" y="141163"/>
                  </a:moveTo>
                  <a:lnTo>
                    <a:pt x="104082" y="142549"/>
                  </a:lnTo>
                  <a:lnTo>
                    <a:pt x="104082" y="196496"/>
                  </a:lnTo>
                  <a:lnTo>
                    <a:pt x="79014" y="180670"/>
                  </a:lnTo>
                  <a:lnTo>
                    <a:pt x="78437" y="180324"/>
                  </a:lnTo>
                  <a:lnTo>
                    <a:pt x="77859" y="180093"/>
                  </a:lnTo>
                  <a:lnTo>
                    <a:pt x="77282" y="179977"/>
                  </a:lnTo>
                  <a:lnTo>
                    <a:pt x="76589" y="179862"/>
                  </a:lnTo>
                  <a:lnTo>
                    <a:pt x="75895" y="179977"/>
                  </a:lnTo>
                  <a:lnTo>
                    <a:pt x="75318" y="180093"/>
                  </a:lnTo>
                  <a:lnTo>
                    <a:pt x="74740" y="180324"/>
                  </a:lnTo>
                  <a:lnTo>
                    <a:pt x="74163" y="180670"/>
                  </a:lnTo>
                  <a:lnTo>
                    <a:pt x="48980" y="196496"/>
                  </a:lnTo>
                  <a:lnTo>
                    <a:pt x="48980" y="142549"/>
                  </a:lnTo>
                  <a:lnTo>
                    <a:pt x="59261" y="141163"/>
                  </a:lnTo>
                  <a:lnTo>
                    <a:pt x="73816" y="152369"/>
                  </a:lnTo>
                  <a:lnTo>
                    <a:pt x="74394" y="152715"/>
                  </a:lnTo>
                  <a:lnTo>
                    <a:pt x="75087" y="153062"/>
                  </a:lnTo>
                  <a:lnTo>
                    <a:pt x="75895" y="153177"/>
                  </a:lnTo>
                  <a:lnTo>
                    <a:pt x="76589" y="153293"/>
                  </a:lnTo>
                  <a:lnTo>
                    <a:pt x="77282" y="153177"/>
                  </a:lnTo>
                  <a:lnTo>
                    <a:pt x="78090" y="153062"/>
                  </a:lnTo>
                  <a:lnTo>
                    <a:pt x="78783" y="152715"/>
                  </a:lnTo>
                  <a:lnTo>
                    <a:pt x="79361" y="152369"/>
                  </a:lnTo>
                  <a:lnTo>
                    <a:pt x="93916" y="141163"/>
                  </a:lnTo>
                  <a:close/>
                  <a:moveTo>
                    <a:pt x="76589" y="0"/>
                  </a:moveTo>
                  <a:lnTo>
                    <a:pt x="75895" y="116"/>
                  </a:lnTo>
                  <a:lnTo>
                    <a:pt x="75087" y="231"/>
                  </a:lnTo>
                  <a:lnTo>
                    <a:pt x="74394" y="578"/>
                  </a:lnTo>
                  <a:lnTo>
                    <a:pt x="73816" y="924"/>
                  </a:lnTo>
                  <a:lnTo>
                    <a:pt x="59261" y="12014"/>
                  </a:lnTo>
                  <a:lnTo>
                    <a:pt x="41124" y="9704"/>
                  </a:lnTo>
                  <a:lnTo>
                    <a:pt x="39623" y="9704"/>
                  </a:lnTo>
                  <a:lnTo>
                    <a:pt x="38930" y="9935"/>
                  </a:lnTo>
                  <a:lnTo>
                    <a:pt x="38236" y="10281"/>
                  </a:lnTo>
                  <a:lnTo>
                    <a:pt x="37659" y="10743"/>
                  </a:lnTo>
                  <a:lnTo>
                    <a:pt x="37081" y="11205"/>
                  </a:lnTo>
                  <a:lnTo>
                    <a:pt x="36619" y="11783"/>
                  </a:lnTo>
                  <a:lnTo>
                    <a:pt x="36273" y="12476"/>
                  </a:lnTo>
                  <a:lnTo>
                    <a:pt x="29342" y="29342"/>
                  </a:lnTo>
                  <a:lnTo>
                    <a:pt x="12476" y="36388"/>
                  </a:lnTo>
                  <a:lnTo>
                    <a:pt x="11783" y="36735"/>
                  </a:lnTo>
                  <a:lnTo>
                    <a:pt x="11205" y="37197"/>
                  </a:lnTo>
                  <a:lnTo>
                    <a:pt x="10628" y="37659"/>
                  </a:lnTo>
                  <a:lnTo>
                    <a:pt x="10166" y="38352"/>
                  </a:lnTo>
                  <a:lnTo>
                    <a:pt x="9935" y="38930"/>
                  </a:lnTo>
                  <a:lnTo>
                    <a:pt x="9704" y="39738"/>
                  </a:lnTo>
                  <a:lnTo>
                    <a:pt x="9588" y="40431"/>
                  </a:lnTo>
                  <a:lnTo>
                    <a:pt x="9588" y="41240"/>
                  </a:lnTo>
                  <a:lnTo>
                    <a:pt x="12014" y="59376"/>
                  </a:lnTo>
                  <a:lnTo>
                    <a:pt x="924" y="73816"/>
                  </a:lnTo>
                  <a:lnTo>
                    <a:pt x="462" y="74509"/>
                  </a:lnTo>
                  <a:lnTo>
                    <a:pt x="231" y="75202"/>
                  </a:lnTo>
                  <a:lnTo>
                    <a:pt x="0" y="75895"/>
                  </a:lnTo>
                  <a:lnTo>
                    <a:pt x="0" y="76589"/>
                  </a:lnTo>
                  <a:lnTo>
                    <a:pt x="0" y="77397"/>
                  </a:lnTo>
                  <a:lnTo>
                    <a:pt x="231" y="78090"/>
                  </a:lnTo>
                  <a:lnTo>
                    <a:pt x="462" y="78783"/>
                  </a:lnTo>
                  <a:lnTo>
                    <a:pt x="924" y="79477"/>
                  </a:lnTo>
                  <a:lnTo>
                    <a:pt x="12014" y="93916"/>
                  </a:lnTo>
                  <a:lnTo>
                    <a:pt x="9588" y="112053"/>
                  </a:lnTo>
                  <a:lnTo>
                    <a:pt x="9588" y="112861"/>
                  </a:lnTo>
                  <a:lnTo>
                    <a:pt x="9704" y="113554"/>
                  </a:lnTo>
                  <a:lnTo>
                    <a:pt x="9935" y="114247"/>
                  </a:lnTo>
                  <a:lnTo>
                    <a:pt x="10166" y="114941"/>
                  </a:lnTo>
                  <a:lnTo>
                    <a:pt x="10628" y="115518"/>
                  </a:lnTo>
                  <a:lnTo>
                    <a:pt x="11205" y="116096"/>
                  </a:lnTo>
                  <a:lnTo>
                    <a:pt x="11783" y="116558"/>
                  </a:lnTo>
                  <a:lnTo>
                    <a:pt x="12476" y="116904"/>
                  </a:lnTo>
                  <a:lnTo>
                    <a:pt x="29342" y="123951"/>
                  </a:lnTo>
                  <a:lnTo>
                    <a:pt x="36273" y="140817"/>
                  </a:lnTo>
                  <a:lnTo>
                    <a:pt x="36619" y="141279"/>
                  </a:lnTo>
                  <a:lnTo>
                    <a:pt x="36850" y="141856"/>
                  </a:lnTo>
                  <a:lnTo>
                    <a:pt x="37312" y="142203"/>
                  </a:lnTo>
                  <a:lnTo>
                    <a:pt x="37659" y="142665"/>
                  </a:lnTo>
                  <a:lnTo>
                    <a:pt x="38121" y="143012"/>
                  </a:lnTo>
                  <a:lnTo>
                    <a:pt x="38699" y="143243"/>
                  </a:lnTo>
                  <a:lnTo>
                    <a:pt x="39276" y="143474"/>
                  </a:lnTo>
                  <a:lnTo>
                    <a:pt x="39738" y="143589"/>
                  </a:lnTo>
                  <a:lnTo>
                    <a:pt x="39738" y="204929"/>
                  </a:lnTo>
                  <a:lnTo>
                    <a:pt x="39854" y="205507"/>
                  </a:lnTo>
                  <a:lnTo>
                    <a:pt x="39969" y="206200"/>
                  </a:lnTo>
                  <a:lnTo>
                    <a:pt x="40200" y="206778"/>
                  </a:lnTo>
                  <a:lnTo>
                    <a:pt x="40431" y="207240"/>
                  </a:lnTo>
                  <a:lnTo>
                    <a:pt x="40778" y="207817"/>
                  </a:lnTo>
                  <a:lnTo>
                    <a:pt x="41240" y="208279"/>
                  </a:lnTo>
                  <a:lnTo>
                    <a:pt x="41702" y="208626"/>
                  </a:lnTo>
                  <a:lnTo>
                    <a:pt x="42164" y="208972"/>
                  </a:lnTo>
                  <a:lnTo>
                    <a:pt x="42742" y="209203"/>
                  </a:lnTo>
                  <a:lnTo>
                    <a:pt x="43319" y="209434"/>
                  </a:lnTo>
                  <a:lnTo>
                    <a:pt x="43897" y="209550"/>
                  </a:lnTo>
                  <a:lnTo>
                    <a:pt x="44590" y="209550"/>
                  </a:lnTo>
                  <a:lnTo>
                    <a:pt x="45168" y="209434"/>
                  </a:lnTo>
                  <a:lnTo>
                    <a:pt x="45745" y="209319"/>
                  </a:lnTo>
                  <a:lnTo>
                    <a:pt x="46323" y="209088"/>
                  </a:lnTo>
                  <a:lnTo>
                    <a:pt x="46900" y="208857"/>
                  </a:lnTo>
                  <a:lnTo>
                    <a:pt x="76589" y="190027"/>
                  </a:lnTo>
                  <a:lnTo>
                    <a:pt x="106277" y="208857"/>
                  </a:lnTo>
                  <a:lnTo>
                    <a:pt x="106854" y="209088"/>
                  </a:lnTo>
                  <a:lnTo>
                    <a:pt x="107432" y="209319"/>
                  </a:lnTo>
                  <a:lnTo>
                    <a:pt x="108125" y="209550"/>
                  </a:lnTo>
                  <a:lnTo>
                    <a:pt x="109280" y="209550"/>
                  </a:lnTo>
                  <a:lnTo>
                    <a:pt x="109858" y="209434"/>
                  </a:lnTo>
                  <a:lnTo>
                    <a:pt x="110435" y="209203"/>
                  </a:lnTo>
                  <a:lnTo>
                    <a:pt x="111013" y="208972"/>
                  </a:lnTo>
                  <a:lnTo>
                    <a:pt x="111475" y="208626"/>
                  </a:lnTo>
                  <a:lnTo>
                    <a:pt x="111937" y="208279"/>
                  </a:lnTo>
                  <a:lnTo>
                    <a:pt x="112399" y="207817"/>
                  </a:lnTo>
                  <a:lnTo>
                    <a:pt x="112746" y="207240"/>
                  </a:lnTo>
                  <a:lnTo>
                    <a:pt x="112977" y="206778"/>
                  </a:lnTo>
                  <a:lnTo>
                    <a:pt x="113208" y="206200"/>
                  </a:lnTo>
                  <a:lnTo>
                    <a:pt x="113323" y="205507"/>
                  </a:lnTo>
                  <a:lnTo>
                    <a:pt x="113323" y="204929"/>
                  </a:lnTo>
                  <a:lnTo>
                    <a:pt x="113323" y="143589"/>
                  </a:lnTo>
                  <a:lnTo>
                    <a:pt x="113901" y="143474"/>
                  </a:lnTo>
                  <a:lnTo>
                    <a:pt x="114478" y="143243"/>
                  </a:lnTo>
                  <a:lnTo>
                    <a:pt x="114941" y="143012"/>
                  </a:lnTo>
                  <a:lnTo>
                    <a:pt x="115518" y="142665"/>
                  </a:lnTo>
                  <a:lnTo>
                    <a:pt x="115865" y="142203"/>
                  </a:lnTo>
                  <a:lnTo>
                    <a:pt x="116327" y="141856"/>
                  </a:lnTo>
                  <a:lnTo>
                    <a:pt x="116558" y="141279"/>
                  </a:lnTo>
                  <a:lnTo>
                    <a:pt x="116904" y="140817"/>
                  </a:lnTo>
                  <a:lnTo>
                    <a:pt x="123835" y="123951"/>
                  </a:lnTo>
                  <a:lnTo>
                    <a:pt x="140701" y="116904"/>
                  </a:lnTo>
                  <a:lnTo>
                    <a:pt x="141394" y="116558"/>
                  </a:lnTo>
                  <a:lnTo>
                    <a:pt x="141972" y="116096"/>
                  </a:lnTo>
                  <a:lnTo>
                    <a:pt x="142549" y="115518"/>
                  </a:lnTo>
                  <a:lnTo>
                    <a:pt x="143011" y="114941"/>
                  </a:lnTo>
                  <a:lnTo>
                    <a:pt x="143242" y="114247"/>
                  </a:lnTo>
                  <a:lnTo>
                    <a:pt x="143473" y="113554"/>
                  </a:lnTo>
                  <a:lnTo>
                    <a:pt x="143589" y="112861"/>
                  </a:lnTo>
                  <a:lnTo>
                    <a:pt x="143589" y="112053"/>
                  </a:lnTo>
                  <a:lnTo>
                    <a:pt x="141163" y="93916"/>
                  </a:lnTo>
                  <a:lnTo>
                    <a:pt x="152253" y="79477"/>
                  </a:lnTo>
                  <a:lnTo>
                    <a:pt x="152715" y="78783"/>
                  </a:lnTo>
                  <a:lnTo>
                    <a:pt x="152946" y="78090"/>
                  </a:lnTo>
                  <a:lnTo>
                    <a:pt x="153177" y="77397"/>
                  </a:lnTo>
                  <a:lnTo>
                    <a:pt x="153177" y="76589"/>
                  </a:lnTo>
                  <a:lnTo>
                    <a:pt x="153177" y="75895"/>
                  </a:lnTo>
                  <a:lnTo>
                    <a:pt x="152946" y="75202"/>
                  </a:lnTo>
                  <a:lnTo>
                    <a:pt x="152715" y="74509"/>
                  </a:lnTo>
                  <a:lnTo>
                    <a:pt x="152253" y="73816"/>
                  </a:lnTo>
                  <a:lnTo>
                    <a:pt x="141163" y="59376"/>
                  </a:lnTo>
                  <a:lnTo>
                    <a:pt x="143589" y="41240"/>
                  </a:lnTo>
                  <a:lnTo>
                    <a:pt x="143589" y="40431"/>
                  </a:lnTo>
                  <a:lnTo>
                    <a:pt x="143473" y="39738"/>
                  </a:lnTo>
                  <a:lnTo>
                    <a:pt x="143242" y="38930"/>
                  </a:lnTo>
                  <a:lnTo>
                    <a:pt x="143011" y="38352"/>
                  </a:lnTo>
                  <a:lnTo>
                    <a:pt x="142549" y="37659"/>
                  </a:lnTo>
                  <a:lnTo>
                    <a:pt x="141972" y="37197"/>
                  </a:lnTo>
                  <a:lnTo>
                    <a:pt x="141394" y="36735"/>
                  </a:lnTo>
                  <a:lnTo>
                    <a:pt x="140701" y="36388"/>
                  </a:lnTo>
                  <a:lnTo>
                    <a:pt x="123835" y="29342"/>
                  </a:lnTo>
                  <a:lnTo>
                    <a:pt x="116904" y="12476"/>
                  </a:lnTo>
                  <a:lnTo>
                    <a:pt x="116558" y="11783"/>
                  </a:lnTo>
                  <a:lnTo>
                    <a:pt x="116096" y="11205"/>
                  </a:lnTo>
                  <a:lnTo>
                    <a:pt x="115518" y="10743"/>
                  </a:lnTo>
                  <a:lnTo>
                    <a:pt x="114941" y="10281"/>
                  </a:lnTo>
                  <a:lnTo>
                    <a:pt x="114247" y="9935"/>
                  </a:lnTo>
                  <a:lnTo>
                    <a:pt x="113554" y="9704"/>
                  </a:lnTo>
                  <a:lnTo>
                    <a:pt x="112053" y="9704"/>
                  </a:lnTo>
                  <a:lnTo>
                    <a:pt x="93916" y="12014"/>
                  </a:lnTo>
                  <a:lnTo>
                    <a:pt x="79361" y="924"/>
                  </a:lnTo>
                  <a:lnTo>
                    <a:pt x="78783" y="578"/>
                  </a:lnTo>
                  <a:lnTo>
                    <a:pt x="78090" y="231"/>
                  </a:lnTo>
                  <a:lnTo>
                    <a:pt x="77282" y="116"/>
                  </a:lnTo>
                  <a:lnTo>
                    <a:pt x="76589"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794" name="Google Shape;794;p60"/>
            <p:cNvSpPr/>
            <p:nvPr/>
          </p:nvSpPr>
          <p:spPr>
            <a:xfrm>
              <a:off x="2989800" y="925450"/>
              <a:ext cx="935725" cy="482300"/>
            </a:xfrm>
            <a:custGeom>
              <a:rect b="b" l="l" r="r" t="t"/>
              <a:pathLst>
                <a:path extrusionOk="0" h="19292" w="37429">
                  <a:moveTo>
                    <a:pt x="30728" y="0"/>
                  </a:moveTo>
                  <a:lnTo>
                    <a:pt x="28533" y="231"/>
                  </a:lnTo>
                  <a:lnTo>
                    <a:pt x="26454" y="462"/>
                  </a:lnTo>
                  <a:lnTo>
                    <a:pt x="24375" y="693"/>
                  </a:lnTo>
                  <a:lnTo>
                    <a:pt x="22295" y="1156"/>
                  </a:lnTo>
                  <a:lnTo>
                    <a:pt x="20216" y="1618"/>
                  </a:lnTo>
                  <a:lnTo>
                    <a:pt x="18252" y="2195"/>
                  </a:lnTo>
                  <a:lnTo>
                    <a:pt x="16288" y="2888"/>
                  </a:lnTo>
                  <a:lnTo>
                    <a:pt x="14325" y="3581"/>
                  </a:lnTo>
                  <a:lnTo>
                    <a:pt x="12361" y="4506"/>
                  </a:lnTo>
                  <a:lnTo>
                    <a:pt x="10513" y="5314"/>
                  </a:lnTo>
                  <a:lnTo>
                    <a:pt x="8664" y="6354"/>
                  </a:lnTo>
                  <a:lnTo>
                    <a:pt x="6816" y="7393"/>
                  </a:lnTo>
                  <a:lnTo>
                    <a:pt x="5083" y="8549"/>
                  </a:lnTo>
                  <a:lnTo>
                    <a:pt x="3350" y="9819"/>
                  </a:lnTo>
                  <a:lnTo>
                    <a:pt x="1618" y="11090"/>
                  </a:lnTo>
                  <a:lnTo>
                    <a:pt x="1040" y="11783"/>
                  </a:lnTo>
                  <a:lnTo>
                    <a:pt x="462" y="12592"/>
                  </a:lnTo>
                  <a:lnTo>
                    <a:pt x="116" y="13400"/>
                  </a:lnTo>
                  <a:lnTo>
                    <a:pt x="0" y="14209"/>
                  </a:lnTo>
                  <a:lnTo>
                    <a:pt x="0" y="15133"/>
                  </a:lnTo>
                  <a:lnTo>
                    <a:pt x="116" y="16057"/>
                  </a:lnTo>
                  <a:lnTo>
                    <a:pt x="462" y="16866"/>
                  </a:lnTo>
                  <a:lnTo>
                    <a:pt x="1040" y="17675"/>
                  </a:lnTo>
                  <a:lnTo>
                    <a:pt x="1733" y="18368"/>
                  </a:lnTo>
                  <a:lnTo>
                    <a:pt x="2657" y="18945"/>
                  </a:lnTo>
                  <a:lnTo>
                    <a:pt x="3581" y="19176"/>
                  </a:lnTo>
                  <a:lnTo>
                    <a:pt x="4621" y="19292"/>
                  </a:lnTo>
                  <a:lnTo>
                    <a:pt x="5314" y="19292"/>
                  </a:lnTo>
                  <a:lnTo>
                    <a:pt x="6123" y="19061"/>
                  </a:lnTo>
                  <a:lnTo>
                    <a:pt x="6816" y="18714"/>
                  </a:lnTo>
                  <a:lnTo>
                    <a:pt x="7509" y="18252"/>
                  </a:lnTo>
                  <a:lnTo>
                    <a:pt x="8895" y="17213"/>
                  </a:lnTo>
                  <a:lnTo>
                    <a:pt x="10281" y="16173"/>
                  </a:lnTo>
                  <a:lnTo>
                    <a:pt x="11668" y="15249"/>
                  </a:lnTo>
                  <a:lnTo>
                    <a:pt x="13169" y="14440"/>
                  </a:lnTo>
                  <a:lnTo>
                    <a:pt x="14671" y="13631"/>
                  </a:lnTo>
                  <a:lnTo>
                    <a:pt x="16173" y="12823"/>
                  </a:lnTo>
                  <a:lnTo>
                    <a:pt x="17790" y="12130"/>
                  </a:lnTo>
                  <a:lnTo>
                    <a:pt x="19407" y="11552"/>
                  </a:lnTo>
                  <a:lnTo>
                    <a:pt x="21025" y="11090"/>
                  </a:lnTo>
                  <a:lnTo>
                    <a:pt x="22642" y="10512"/>
                  </a:lnTo>
                  <a:lnTo>
                    <a:pt x="24259" y="10166"/>
                  </a:lnTo>
                  <a:lnTo>
                    <a:pt x="25992" y="9819"/>
                  </a:lnTo>
                  <a:lnTo>
                    <a:pt x="27609" y="9588"/>
                  </a:lnTo>
                  <a:lnTo>
                    <a:pt x="29342" y="9357"/>
                  </a:lnTo>
                  <a:lnTo>
                    <a:pt x="31075" y="9242"/>
                  </a:lnTo>
                  <a:lnTo>
                    <a:pt x="32808" y="9242"/>
                  </a:lnTo>
                  <a:lnTo>
                    <a:pt x="33732" y="9126"/>
                  </a:lnTo>
                  <a:lnTo>
                    <a:pt x="34656" y="8895"/>
                  </a:lnTo>
                  <a:lnTo>
                    <a:pt x="35349" y="8433"/>
                  </a:lnTo>
                  <a:lnTo>
                    <a:pt x="36042" y="7856"/>
                  </a:lnTo>
                  <a:lnTo>
                    <a:pt x="36620" y="7162"/>
                  </a:lnTo>
                  <a:lnTo>
                    <a:pt x="37082" y="6469"/>
                  </a:lnTo>
                  <a:lnTo>
                    <a:pt x="37313" y="5545"/>
                  </a:lnTo>
                  <a:lnTo>
                    <a:pt x="37428" y="4621"/>
                  </a:lnTo>
                  <a:lnTo>
                    <a:pt x="37313" y="3697"/>
                  </a:lnTo>
                  <a:lnTo>
                    <a:pt x="37082" y="2773"/>
                  </a:lnTo>
                  <a:lnTo>
                    <a:pt x="36620" y="2080"/>
                  </a:lnTo>
                  <a:lnTo>
                    <a:pt x="36042" y="1387"/>
                  </a:lnTo>
                  <a:lnTo>
                    <a:pt x="35349" y="809"/>
                  </a:lnTo>
                  <a:lnTo>
                    <a:pt x="34656" y="347"/>
                  </a:lnTo>
                  <a:lnTo>
                    <a:pt x="33732" y="116"/>
                  </a:lnTo>
                  <a:lnTo>
                    <a:pt x="32808" y="0"/>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795" name="Google Shape;795;p60"/>
            <p:cNvSpPr/>
            <p:nvPr/>
          </p:nvSpPr>
          <p:spPr>
            <a:xfrm>
              <a:off x="2582600" y="988975"/>
              <a:ext cx="2454775" cy="2394150"/>
            </a:xfrm>
            <a:custGeom>
              <a:rect b="b" l="l" r="r" t="t"/>
              <a:pathLst>
                <a:path extrusionOk="0" h="95766" w="98191">
                  <a:moveTo>
                    <a:pt x="63766" y="1"/>
                  </a:moveTo>
                  <a:lnTo>
                    <a:pt x="62842" y="116"/>
                  </a:lnTo>
                  <a:lnTo>
                    <a:pt x="62034" y="463"/>
                  </a:lnTo>
                  <a:lnTo>
                    <a:pt x="61225" y="925"/>
                  </a:lnTo>
                  <a:lnTo>
                    <a:pt x="60647" y="1502"/>
                  </a:lnTo>
                  <a:lnTo>
                    <a:pt x="60070" y="2196"/>
                  </a:lnTo>
                  <a:lnTo>
                    <a:pt x="59723" y="3120"/>
                  </a:lnTo>
                  <a:lnTo>
                    <a:pt x="59492" y="4044"/>
                  </a:lnTo>
                  <a:lnTo>
                    <a:pt x="59377" y="4968"/>
                  </a:lnTo>
                  <a:lnTo>
                    <a:pt x="59492" y="5777"/>
                  </a:lnTo>
                  <a:lnTo>
                    <a:pt x="59839" y="6585"/>
                  </a:lnTo>
                  <a:lnTo>
                    <a:pt x="60301" y="7394"/>
                  </a:lnTo>
                  <a:lnTo>
                    <a:pt x="60878" y="8087"/>
                  </a:lnTo>
                  <a:lnTo>
                    <a:pt x="61571" y="8549"/>
                  </a:lnTo>
                  <a:lnTo>
                    <a:pt x="62496" y="9011"/>
                  </a:lnTo>
                  <a:lnTo>
                    <a:pt x="65384" y="10166"/>
                  </a:lnTo>
                  <a:lnTo>
                    <a:pt x="68156" y="11553"/>
                  </a:lnTo>
                  <a:lnTo>
                    <a:pt x="70813" y="13170"/>
                  </a:lnTo>
                  <a:lnTo>
                    <a:pt x="73354" y="14903"/>
                  </a:lnTo>
                  <a:lnTo>
                    <a:pt x="75665" y="16866"/>
                  </a:lnTo>
                  <a:lnTo>
                    <a:pt x="77860" y="18946"/>
                  </a:lnTo>
                  <a:lnTo>
                    <a:pt x="79823" y="21141"/>
                  </a:lnTo>
                  <a:lnTo>
                    <a:pt x="81672" y="23566"/>
                  </a:lnTo>
                  <a:lnTo>
                    <a:pt x="83289" y="26108"/>
                  </a:lnTo>
                  <a:lnTo>
                    <a:pt x="84791" y="28765"/>
                  </a:lnTo>
                  <a:lnTo>
                    <a:pt x="86061" y="31537"/>
                  </a:lnTo>
                  <a:lnTo>
                    <a:pt x="87101" y="34425"/>
                  </a:lnTo>
                  <a:lnTo>
                    <a:pt x="87910" y="37313"/>
                  </a:lnTo>
                  <a:lnTo>
                    <a:pt x="88487" y="40432"/>
                  </a:lnTo>
                  <a:lnTo>
                    <a:pt x="88834" y="43436"/>
                  </a:lnTo>
                  <a:lnTo>
                    <a:pt x="88949" y="46555"/>
                  </a:lnTo>
                  <a:lnTo>
                    <a:pt x="88949" y="48634"/>
                  </a:lnTo>
                  <a:lnTo>
                    <a:pt x="88834" y="50713"/>
                  </a:lnTo>
                  <a:lnTo>
                    <a:pt x="88487" y="52677"/>
                  </a:lnTo>
                  <a:lnTo>
                    <a:pt x="88141" y="54641"/>
                  </a:lnTo>
                  <a:lnTo>
                    <a:pt x="87679" y="56605"/>
                  </a:lnTo>
                  <a:lnTo>
                    <a:pt x="87216" y="58453"/>
                  </a:lnTo>
                  <a:lnTo>
                    <a:pt x="86523" y="60301"/>
                  </a:lnTo>
                  <a:lnTo>
                    <a:pt x="85830" y="62150"/>
                  </a:lnTo>
                  <a:lnTo>
                    <a:pt x="85022" y="63882"/>
                  </a:lnTo>
                  <a:lnTo>
                    <a:pt x="84213" y="65615"/>
                  </a:lnTo>
                  <a:lnTo>
                    <a:pt x="83173" y="67232"/>
                  </a:lnTo>
                  <a:lnTo>
                    <a:pt x="82134" y="68850"/>
                  </a:lnTo>
                  <a:lnTo>
                    <a:pt x="81094" y="70467"/>
                  </a:lnTo>
                  <a:lnTo>
                    <a:pt x="79823" y="71969"/>
                  </a:lnTo>
                  <a:lnTo>
                    <a:pt x="78668" y="73470"/>
                  </a:lnTo>
                  <a:lnTo>
                    <a:pt x="77282" y="74857"/>
                  </a:lnTo>
                  <a:lnTo>
                    <a:pt x="75896" y="76127"/>
                  </a:lnTo>
                  <a:lnTo>
                    <a:pt x="74509" y="77398"/>
                  </a:lnTo>
                  <a:lnTo>
                    <a:pt x="73008" y="78553"/>
                  </a:lnTo>
                  <a:lnTo>
                    <a:pt x="71391" y="79708"/>
                  </a:lnTo>
                  <a:lnTo>
                    <a:pt x="69773" y="80748"/>
                  </a:lnTo>
                  <a:lnTo>
                    <a:pt x="68040" y="81672"/>
                  </a:lnTo>
                  <a:lnTo>
                    <a:pt x="66423" y="82596"/>
                  </a:lnTo>
                  <a:lnTo>
                    <a:pt x="64575" y="83405"/>
                  </a:lnTo>
                  <a:lnTo>
                    <a:pt x="62842" y="84098"/>
                  </a:lnTo>
                  <a:lnTo>
                    <a:pt x="60994" y="84676"/>
                  </a:lnTo>
                  <a:lnTo>
                    <a:pt x="59030" y="85253"/>
                  </a:lnTo>
                  <a:lnTo>
                    <a:pt x="57182" y="85715"/>
                  </a:lnTo>
                  <a:lnTo>
                    <a:pt x="55218" y="86062"/>
                  </a:lnTo>
                  <a:lnTo>
                    <a:pt x="53139" y="86293"/>
                  </a:lnTo>
                  <a:lnTo>
                    <a:pt x="51175" y="86408"/>
                  </a:lnTo>
                  <a:lnTo>
                    <a:pt x="49096" y="86524"/>
                  </a:lnTo>
                  <a:lnTo>
                    <a:pt x="47016" y="86408"/>
                  </a:lnTo>
                  <a:lnTo>
                    <a:pt x="45052" y="86293"/>
                  </a:lnTo>
                  <a:lnTo>
                    <a:pt x="42973" y="86062"/>
                  </a:lnTo>
                  <a:lnTo>
                    <a:pt x="41009" y="85715"/>
                  </a:lnTo>
                  <a:lnTo>
                    <a:pt x="39161" y="85253"/>
                  </a:lnTo>
                  <a:lnTo>
                    <a:pt x="37197" y="84676"/>
                  </a:lnTo>
                  <a:lnTo>
                    <a:pt x="35349" y="84098"/>
                  </a:lnTo>
                  <a:lnTo>
                    <a:pt x="33616" y="83405"/>
                  </a:lnTo>
                  <a:lnTo>
                    <a:pt x="31768" y="82596"/>
                  </a:lnTo>
                  <a:lnTo>
                    <a:pt x="30035" y="81672"/>
                  </a:lnTo>
                  <a:lnTo>
                    <a:pt x="28418" y="80748"/>
                  </a:lnTo>
                  <a:lnTo>
                    <a:pt x="26801" y="79708"/>
                  </a:lnTo>
                  <a:lnTo>
                    <a:pt x="25183" y="78553"/>
                  </a:lnTo>
                  <a:lnTo>
                    <a:pt x="23682" y="77398"/>
                  </a:lnTo>
                  <a:lnTo>
                    <a:pt x="22295" y="76127"/>
                  </a:lnTo>
                  <a:lnTo>
                    <a:pt x="20909" y="74857"/>
                  </a:lnTo>
                  <a:lnTo>
                    <a:pt x="19523" y="73470"/>
                  </a:lnTo>
                  <a:lnTo>
                    <a:pt x="18368" y="71969"/>
                  </a:lnTo>
                  <a:lnTo>
                    <a:pt x="17097" y="70467"/>
                  </a:lnTo>
                  <a:lnTo>
                    <a:pt x="16057" y="68850"/>
                  </a:lnTo>
                  <a:lnTo>
                    <a:pt x="15018" y="67232"/>
                  </a:lnTo>
                  <a:lnTo>
                    <a:pt x="13978" y="65615"/>
                  </a:lnTo>
                  <a:lnTo>
                    <a:pt x="13169" y="63882"/>
                  </a:lnTo>
                  <a:lnTo>
                    <a:pt x="12361" y="62150"/>
                  </a:lnTo>
                  <a:lnTo>
                    <a:pt x="11668" y="60301"/>
                  </a:lnTo>
                  <a:lnTo>
                    <a:pt x="10975" y="58453"/>
                  </a:lnTo>
                  <a:lnTo>
                    <a:pt x="10397" y="56605"/>
                  </a:lnTo>
                  <a:lnTo>
                    <a:pt x="10050" y="54641"/>
                  </a:lnTo>
                  <a:lnTo>
                    <a:pt x="9704" y="52677"/>
                  </a:lnTo>
                  <a:lnTo>
                    <a:pt x="9357" y="50713"/>
                  </a:lnTo>
                  <a:lnTo>
                    <a:pt x="9242" y="48634"/>
                  </a:lnTo>
                  <a:lnTo>
                    <a:pt x="9242" y="46555"/>
                  </a:lnTo>
                  <a:lnTo>
                    <a:pt x="9242" y="43667"/>
                  </a:lnTo>
                  <a:lnTo>
                    <a:pt x="9588" y="40779"/>
                  </a:lnTo>
                  <a:lnTo>
                    <a:pt x="10166" y="37891"/>
                  </a:lnTo>
                  <a:lnTo>
                    <a:pt x="10859" y="35118"/>
                  </a:lnTo>
                  <a:lnTo>
                    <a:pt x="11783" y="32461"/>
                  </a:lnTo>
                  <a:lnTo>
                    <a:pt x="12938" y="29804"/>
                  </a:lnTo>
                  <a:lnTo>
                    <a:pt x="14209" y="27148"/>
                  </a:lnTo>
                  <a:lnTo>
                    <a:pt x="15711" y="24722"/>
                  </a:lnTo>
                  <a:lnTo>
                    <a:pt x="16173" y="23913"/>
                  </a:lnTo>
                  <a:lnTo>
                    <a:pt x="16404" y="22989"/>
                  </a:lnTo>
                  <a:lnTo>
                    <a:pt x="16519" y="22065"/>
                  </a:lnTo>
                  <a:lnTo>
                    <a:pt x="16404" y="21256"/>
                  </a:lnTo>
                  <a:lnTo>
                    <a:pt x="16173" y="20332"/>
                  </a:lnTo>
                  <a:lnTo>
                    <a:pt x="15711" y="19639"/>
                  </a:lnTo>
                  <a:lnTo>
                    <a:pt x="15133" y="18830"/>
                  </a:lnTo>
                  <a:lnTo>
                    <a:pt x="14440" y="18253"/>
                  </a:lnTo>
                  <a:lnTo>
                    <a:pt x="13631" y="17906"/>
                  </a:lnTo>
                  <a:lnTo>
                    <a:pt x="12707" y="17559"/>
                  </a:lnTo>
                  <a:lnTo>
                    <a:pt x="11783" y="17559"/>
                  </a:lnTo>
                  <a:lnTo>
                    <a:pt x="10975" y="17675"/>
                  </a:lnTo>
                  <a:lnTo>
                    <a:pt x="10050" y="17906"/>
                  </a:lnTo>
                  <a:lnTo>
                    <a:pt x="9357" y="18253"/>
                  </a:lnTo>
                  <a:lnTo>
                    <a:pt x="8664" y="18830"/>
                  </a:lnTo>
                  <a:lnTo>
                    <a:pt x="7971" y="19639"/>
                  </a:lnTo>
                  <a:lnTo>
                    <a:pt x="6123" y="22642"/>
                  </a:lnTo>
                  <a:lnTo>
                    <a:pt x="4506" y="25877"/>
                  </a:lnTo>
                  <a:lnTo>
                    <a:pt x="3119" y="29111"/>
                  </a:lnTo>
                  <a:lnTo>
                    <a:pt x="1964" y="32461"/>
                  </a:lnTo>
                  <a:lnTo>
                    <a:pt x="1155" y="35927"/>
                  </a:lnTo>
                  <a:lnTo>
                    <a:pt x="462" y="39392"/>
                  </a:lnTo>
                  <a:lnTo>
                    <a:pt x="116" y="42974"/>
                  </a:lnTo>
                  <a:lnTo>
                    <a:pt x="0" y="46555"/>
                  </a:lnTo>
                  <a:lnTo>
                    <a:pt x="0" y="49096"/>
                  </a:lnTo>
                  <a:lnTo>
                    <a:pt x="231" y="51637"/>
                  </a:lnTo>
                  <a:lnTo>
                    <a:pt x="462" y="54063"/>
                  </a:lnTo>
                  <a:lnTo>
                    <a:pt x="924" y="56489"/>
                  </a:lnTo>
                  <a:lnTo>
                    <a:pt x="1502" y="58915"/>
                  </a:lnTo>
                  <a:lnTo>
                    <a:pt x="2195" y="61225"/>
                  </a:lnTo>
                  <a:lnTo>
                    <a:pt x="2888" y="63536"/>
                  </a:lnTo>
                  <a:lnTo>
                    <a:pt x="3812" y="65731"/>
                  </a:lnTo>
                  <a:lnTo>
                    <a:pt x="4852" y="67925"/>
                  </a:lnTo>
                  <a:lnTo>
                    <a:pt x="5892" y="70005"/>
                  </a:lnTo>
                  <a:lnTo>
                    <a:pt x="7047" y="72084"/>
                  </a:lnTo>
                  <a:lnTo>
                    <a:pt x="8318" y="74048"/>
                  </a:lnTo>
                  <a:lnTo>
                    <a:pt x="9704" y="76012"/>
                  </a:lnTo>
                  <a:lnTo>
                    <a:pt x="11206" y="77860"/>
                  </a:lnTo>
                  <a:lnTo>
                    <a:pt x="12707" y="79593"/>
                  </a:lnTo>
                  <a:lnTo>
                    <a:pt x="14325" y="81326"/>
                  </a:lnTo>
                  <a:lnTo>
                    <a:pt x="16057" y="82943"/>
                  </a:lnTo>
                  <a:lnTo>
                    <a:pt x="17906" y="84560"/>
                  </a:lnTo>
                  <a:lnTo>
                    <a:pt x="19754" y="85946"/>
                  </a:lnTo>
                  <a:lnTo>
                    <a:pt x="21602" y="87332"/>
                  </a:lnTo>
                  <a:lnTo>
                    <a:pt x="23682" y="88603"/>
                  </a:lnTo>
                  <a:lnTo>
                    <a:pt x="25645" y="89758"/>
                  </a:lnTo>
                  <a:lnTo>
                    <a:pt x="27840" y="90914"/>
                  </a:lnTo>
                  <a:lnTo>
                    <a:pt x="30035" y="91838"/>
                  </a:lnTo>
                  <a:lnTo>
                    <a:pt x="32230" y="92762"/>
                  </a:lnTo>
                  <a:lnTo>
                    <a:pt x="34540" y="93570"/>
                  </a:lnTo>
                  <a:lnTo>
                    <a:pt x="36851" y="94148"/>
                  </a:lnTo>
                  <a:lnTo>
                    <a:pt x="39161" y="94726"/>
                  </a:lnTo>
                  <a:lnTo>
                    <a:pt x="41587" y="95188"/>
                  </a:lnTo>
                  <a:lnTo>
                    <a:pt x="44128" y="95534"/>
                  </a:lnTo>
                  <a:lnTo>
                    <a:pt x="46554" y="95650"/>
                  </a:lnTo>
                  <a:lnTo>
                    <a:pt x="49096" y="95765"/>
                  </a:lnTo>
                  <a:lnTo>
                    <a:pt x="51637" y="95650"/>
                  </a:lnTo>
                  <a:lnTo>
                    <a:pt x="54063" y="95534"/>
                  </a:lnTo>
                  <a:lnTo>
                    <a:pt x="56604" y="95188"/>
                  </a:lnTo>
                  <a:lnTo>
                    <a:pt x="59030" y="94726"/>
                  </a:lnTo>
                  <a:lnTo>
                    <a:pt x="61340" y="94148"/>
                  </a:lnTo>
                  <a:lnTo>
                    <a:pt x="63651" y="93570"/>
                  </a:lnTo>
                  <a:lnTo>
                    <a:pt x="65961" y="92762"/>
                  </a:lnTo>
                  <a:lnTo>
                    <a:pt x="68156" y="91838"/>
                  </a:lnTo>
                  <a:lnTo>
                    <a:pt x="70351" y="90914"/>
                  </a:lnTo>
                  <a:lnTo>
                    <a:pt x="72546" y="89758"/>
                  </a:lnTo>
                  <a:lnTo>
                    <a:pt x="74509" y="88603"/>
                  </a:lnTo>
                  <a:lnTo>
                    <a:pt x="76589" y="87332"/>
                  </a:lnTo>
                  <a:lnTo>
                    <a:pt x="78437" y="85946"/>
                  </a:lnTo>
                  <a:lnTo>
                    <a:pt x="80285" y="84560"/>
                  </a:lnTo>
                  <a:lnTo>
                    <a:pt x="82134" y="82943"/>
                  </a:lnTo>
                  <a:lnTo>
                    <a:pt x="83866" y="81326"/>
                  </a:lnTo>
                  <a:lnTo>
                    <a:pt x="85484" y="79593"/>
                  </a:lnTo>
                  <a:lnTo>
                    <a:pt x="86985" y="77860"/>
                  </a:lnTo>
                  <a:lnTo>
                    <a:pt x="88487" y="76012"/>
                  </a:lnTo>
                  <a:lnTo>
                    <a:pt x="89873" y="74048"/>
                  </a:lnTo>
                  <a:lnTo>
                    <a:pt x="91144" y="72084"/>
                  </a:lnTo>
                  <a:lnTo>
                    <a:pt x="92299" y="70005"/>
                  </a:lnTo>
                  <a:lnTo>
                    <a:pt x="93339" y="67925"/>
                  </a:lnTo>
                  <a:lnTo>
                    <a:pt x="94379" y="65731"/>
                  </a:lnTo>
                  <a:lnTo>
                    <a:pt x="95303" y="63536"/>
                  </a:lnTo>
                  <a:lnTo>
                    <a:pt x="95996" y="61225"/>
                  </a:lnTo>
                  <a:lnTo>
                    <a:pt x="96689" y="58915"/>
                  </a:lnTo>
                  <a:lnTo>
                    <a:pt x="97267" y="56489"/>
                  </a:lnTo>
                  <a:lnTo>
                    <a:pt x="97613" y="54063"/>
                  </a:lnTo>
                  <a:lnTo>
                    <a:pt x="97960" y="51637"/>
                  </a:lnTo>
                  <a:lnTo>
                    <a:pt x="98191" y="49096"/>
                  </a:lnTo>
                  <a:lnTo>
                    <a:pt x="98191" y="46555"/>
                  </a:lnTo>
                  <a:lnTo>
                    <a:pt x="98191" y="44706"/>
                  </a:lnTo>
                  <a:lnTo>
                    <a:pt x="98075" y="42742"/>
                  </a:lnTo>
                  <a:lnTo>
                    <a:pt x="97844" y="40779"/>
                  </a:lnTo>
                  <a:lnTo>
                    <a:pt x="97613" y="38930"/>
                  </a:lnTo>
                  <a:lnTo>
                    <a:pt x="97267" y="37082"/>
                  </a:lnTo>
                  <a:lnTo>
                    <a:pt x="96920" y="35234"/>
                  </a:lnTo>
                  <a:lnTo>
                    <a:pt x="96458" y="33385"/>
                  </a:lnTo>
                  <a:lnTo>
                    <a:pt x="95880" y="31537"/>
                  </a:lnTo>
                  <a:lnTo>
                    <a:pt x="95303" y="29804"/>
                  </a:lnTo>
                  <a:lnTo>
                    <a:pt x="94610" y="28072"/>
                  </a:lnTo>
                  <a:lnTo>
                    <a:pt x="93801" y="26339"/>
                  </a:lnTo>
                  <a:lnTo>
                    <a:pt x="93108" y="24606"/>
                  </a:lnTo>
                  <a:lnTo>
                    <a:pt x="92184" y="22989"/>
                  </a:lnTo>
                  <a:lnTo>
                    <a:pt x="91260" y="21372"/>
                  </a:lnTo>
                  <a:lnTo>
                    <a:pt x="90220" y="19870"/>
                  </a:lnTo>
                  <a:lnTo>
                    <a:pt x="89180" y="18253"/>
                  </a:lnTo>
                  <a:lnTo>
                    <a:pt x="88141" y="16751"/>
                  </a:lnTo>
                  <a:lnTo>
                    <a:pt x="86985" y="15365"/>
                  </a:lnTo>
                  <a:lnTo>
                    <a:pt x="85715" y="13863"/>
                  </a:lnTo>
                  <a:lnTo>
                    <a:pt x="84444" y="12477"/>
                  </a:lnTo>
                  <a:lnTo>
                    <a:pt x="83173" y="11206"/>
                  </a:lnTo>
                  <a:lnTo>
                    <a:pt x="81787" y="9935"/>
                  </a:lnTo>
                  <a:lnTo>
                    <a:pt x="80401" y="8665"/>
                  </a:lnTo>
                  <a:lnTo>
                    <a:pt x="78899" y="7509"/>
                  </a:lnTo>
                  <a:lnTo>
                    <a:pt x="77397" y="6470"/>
                  </a:lnTo>
                  <a:lnTo>
                    <a:pt x="75896" y="5315"/>
                  </a:lnTo>
                  <a:lnTo>
                    <a:pt x="74278" y="4390"/>
                  </a:lnTo>
                  <a:lnTo>
                    <a:pt x="72546" y="3466"/>
                  </a:lnTo>
                  <a:lnTo>
                    <a:pt x="70928" y="2542"/>
                  </a:lnTo>
                  <a:lnTo>
                    <a:pt x="69196" y="1734"/>
                  </a:lnTo>
                  <a:lnTo>
                    <a:pt x="67347" y="925"/>
                  </a:lnTo>
                  <a:lnTo>
                    <a:pt x="65615" y="347"/>
                  </a:lnTo>
                  <a:lnTo>
                    <a:pt x="64690" y="116"/>
                  </a:lnTo>
                  <a:lnTo>
                    <a:pt x="63766" y="1"/>
                  </a:lnTo>
                  <a:close/>
                </a:path>
              </a:pathLst>
            </a:cu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descr="An ingredient to a long life, in your cereal bowl - CNN" id="800" name="Google Shape;800;p61"/>
          <p:cNvPicPr preferRelativeResize="0"/>
          <p:nvPr/>
        </p:nvPicPr>
        <p:blipFill rotWithShape="1">
          <a:blip r:embed="rId3">
            <a:alphaModFix/>
          </a:blip>
          <a:srcRect b="0" l="0" r="586" t="0"/>
          <a:stretch/>
        </p:blipFill>
        <p:spPr>
          <a:xfrm>
            <a:off x="0" y="0"/>
            <a:ext cx="13716000" cy="7715250"/>
          </a:xfrm>
          <a:prstGeom prst="rect">
            <a:avLst/>
          </a:prstGeom>
          <a:noFill/>
          <a:ln>
            <a:noFill/>
          </a:ln>
        </p:spPr>
      </p:pic>
      <p:pic>
        <p:nvPicPr>
          <p:cNvPr descr="Black - Wikiquote" id="801" name="Google Shape;801;p61"/>
          <p:cNvPicPr preferRelativeResize="0"/>
          <p:nvPr/>
        </p:nvPicPr>
        <p:blipFill>
          <a:blip r:embed="rId4">
            <a:alphaModFix amt="25000"/>
          </a:blip>
          <a:stretch>
            <a:fillRect/>
          </a:stretch>
        </p:blipFill>
        <p:spPr>
          <a:xfrm rot="-5400000">
            <a:off x="3007350" y="-3007387"/>
            <a:ext cx="7715287" cy="13729987"/>
          </a:xfrm>
          <a:prstGeom prst="rect">
            <a:avLst/>
          </a:prstGeom>
          <a:noFill/>
          <a:ln>
            <a:noFill/>
          </a:ln>
        </p:spPr>
      </p:pic>
      <p:sp>
        <p:nvSpPr>
          <p:cNvPr id="802" name="Google Shape;802;p61"/>
          <p:cNvSpPr/>
          <p:nvPr/>
        </p:nvSpPr>
        <p:spPr>
          <a:xfrm>
            <a:off x="1095750" y="3420000"/>
            <a:ext cx="11524500" cy="8754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b="1" lang="en" sz="5700">
                <a:solidFill>
                  <a:srgbClr val="FFFFFF"/>
                </a:solidFill>
                <a:latin typeface="Google Sans"/>
                <a:ea typeface="Google Sans"/>
                <a:cs typeface="Google Sans"/>
                <a:sym typeface="Google Sans"/>
              </a:rPr>
              <a:t>Cereal</a:t>
            </a:r>
            <a:endParaRPr b="1" sz="2900">
              <a:solidFill>
                <a:srgbClr val="FFFFFF"/>
              </a:solidFill>
              <a:latin typeface="Google Sans"/>
              <a:ea typeface="Google Sans"/>
              <a:cs typeface="Google Sans"/>
              <a:sym typeface="Google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62"/>
          <p:cNvPicPr preferRelativeResize="0"/>
          <p:nvPr/>
        </p:nvPicPr>
        <p:blipFill rotWithShape="1">
          <a:blip r:embed="rId3">
            <a:alphaModFix/>
          </a:blip>
          <a:srcRect b="0" l="12219" r="12580" t="0"/>
          <a:stretch/>
        </p:blipFill>
        <p:spPr>
          <a:xfrm>
            <a:off x="1667214" y="57150"/>
            <a:ext cx="10381573" cy="7600950"/>
          </a:xfrm>
          <a:prstGeom prst="rect">
            <a:avLst/>
          </a:prstGeom>
          <a:noFill/>
          <a:ln>
            <a:noFill/>
          </a:ln>
        </p:spPr>
      </p:pic>
      <p:sp>
        <p:nvSpPr>
          <p:cNvPr id="808" name="Google Shape;808;p62"/>
          <p:cNvSpPr/>
          <p:nvPr/>
        </p:nvSpPr>
        <p:spPr>
          <a:xfrm>
            <a:off x="4263938" y="5964009"/>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7 day delivery</a:t>
            </a:r>
            <a:endParaRPr sz="1500"/>
          </a:p>
        </p:txBody>
      </p:sp>
      <p:grpSp>
        <p:nvGrpSpPr>
          <p:cNvPr id="809" name="Google Shape;809;p62"/>
          <p:cNvGrpSpPr/>
          <p:nvPr/>
        </p:nvGrpSpPr>
        <p:grpSpPr>
          <a:xfrm>
            <a:off x="4263977" y="4194031"/>
            <a:ext cx="1956059" cy="738839"/>
            <a:chOff x="3763575" y="2708475"/>
            <a:chExt cx="1605960" cy="606600"/>
          </a:xfrm>
        </p:grpSpPr>
        <p:sp>
          <p:nvSpPr>
            <p:cNvPr id="810" name="Google Shape;810;p62"/>
            <p:cNvSpPr/>
            <p:nvPr/>
          </p:nvSpPr>
          <p:spPr>
            <a:xfrm>
              <a:off x="3763575" y="2708475"/>
              <a:ext cx="1522500" cy="6066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811" name="Google Shape;811;p62"/>
            <p:cNvPicPr preferRelativeResize="0"/>
            <p:nvPr/>
          </p:nvPicPr>
          <p:blipFill>
            <a:blip r:embed="rId4">
              <a:alphaModFix/>
            </a:blip>
            <a:stretch>
              <a:fillRect/>
            </a:stretch>
          </p:blipFill>
          <p:spPr>
            <a:xfrm>
              <a:off x="3774475" y="2797187"/>
              <a:ext cx="1595060" cy="477137"/>
            </a:xfrm>
            <a:prstGeom prst="rect">
              <a:avLst/>
            </a:prstGeom>
            <a:noFill/>
            <a:ln>
              <a:noFill/>
            </a:ln>
          </p:spPr>
        </p:pic>
      </p:grpSp>
      <p:sp>
        <p:nvSpPr>
          <p:cNvPr id="812" name="Google Shape;812;p62"/>
          <p:cNvSpPr/>
          <p:nvPr/>
        </p:nvSpPr>
        <p:spPr>
          <a:xfrm>
            <a:off x="9457912" y="4194038"/>
            <a:ext cx="1900800" cy="7389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813" name="Google Shape;813;p62"/>
          <p:cNvPicPr preferRelativeResize="0"/>
          <p:nvPr/>
        </p:nvPicPr>
        <p:blipFill>
          <a:blip r:embed="rId5">
            <a:alphaModFix/>
          </a:blip>
          <a:stretch>
            <a:fillRect/>
          </a:stretch>
        </p:blipFill>
        <p:spPr>
          <a:xfrm>
            <a:off x="9539549" y="4275037"/>
            <a:ext cx="1928629" cy="576900"/>
          </a:xfrm>
          <a:prstGeom prst="rect">
            <a:avLst/>
          </a:prstGeom>
          <a:noFill/>
          <a:ln>
            <a:noFill/>
          </a:ln>
        </p:spPr>
      </p:pic>
      <p:sp>
        <p:nvSpPr>
          <p:cNvPr id="814" name="Google Shape;814;p62"/>
          <p:cNvSpPr/>
          <p:nvPr/>
        </p:nvSpPr>
        <p:spPr>
          <a:xfrm>
            <a:off x="4263938" y="5180015"/>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rtl="0" algn="ctr">
              <a:spcBef>
                <a:spcPts val="0"/>
              </a:spcBef>
              <a:spcAft>
                <a:spcPts val="0"/>
              </a:spcAft>
              <a:buClr>
                <a:schemeClr val="dk1"/>
              </a:buClr>
              <a:buSzPts val="1800"/>
              <a:buFont typeface="Arial"/>
              <a:buNone/>
            </a:pPr>
            <a:r>
              <a:rPr lang="en" sz="1500">
                <a:solidFill>
                  <a:schemeClr val="dk1"/>
                </a:solidFill>
              </a:rPr>
              <a:t>Fortified with 5 vitamins</a:t>
            </a:r>
            <a:endParaRPr sz="1500"/>
          </a:p>
        </p:txBody>
      </p:sp>
      <p:sp>
        <p:nvSpPr>
          <p:cNvPr id="815" name="Google Shape;815;p62"/>
          <p:cNvSpPr/>
          <p:nvPr/>
        </p:nvSpPr>
        <p:spPr>
          <a:xfrm>
            <a:off x="2174175" y="5180025"/>
            <a:ext cx="19008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Enter to win </a:t>
            </a:r>
            <a:endParaRPr sz="1500"/>
          </a:p>
          <a:p>
            <a:pPr indent="0" lvl="0" marL="0" marR="0" rtl="0" algn="ctr">
              <a:lnSpc>
                <a:spcPct val="100000"/>
              </a:lnSpc>
              <a:spcBef>
                <a:spcPts val="0"/>
              </a:spcBef>
              <a:spcAft>
                <a:spcPts val="0"/>
              </a:spcAft>
              <a:buClr>
                <a:srgbClr val="000000"/>
              </a:buClr>
              <a:buSzPts val="1800"/>
              <a:buFont typeface="Arial"/>
              <a:buNone/>
            </a:pPr>
            <a:r>
              <a:rPr lang="en" sz="1500"/>
              <a:t>a free trip</a:t>
            </a:r>
            <a:endParaRPr sz="1500"/>
          </a:p>
        </p:txBody>
      </p:sp>
      <p:sp>
        <p:nvSpPr>
          <p:cNvPr id="816" name="Google Shape;816;p62"/>
          <p:cNvSpPr/>
          <p:nvPr/>
        </p:nvSpPr>
        <p:spPr>
          <a:xfrm>
            <a:off x="2160225" y="5964000"/>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Deal today only</a:t>
            </a:r>
            <a:endParaRPr sz="1500"/>
          </a:p>
        </p:txBody>
      </p:sp>
      <p:sp>
        <p:nvSpPr>
          <p:cNvPr id="817" name="Google Shape;817;p62"/>
          <p:cNvSpPr/>
          <p:nvPr/>
        </p:nvSpPr>
        <p:spPr>
          <a:xfrm>
            <a:off x="7343175" y="6008213"/>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rtl="0" algn="ctr">
              <a:spcBef>
                <a:spcPts val="0"/>
              </a:spcBef>
              <a:spcAft>
                <a:spcPts val="0"/>
              </a:spcAft>
              <a:buClr>
                <a:schemeClr val="dk1"/>
              </a:buClr>
              <a:buSzPts val="1800"/>
              <a:buFont typeface="Arial"/>
              <a:buNone/>
            </a:pPr>
            <a:r>
              <a:rPr lang="en" sz="1500">
                <a:solidFill>
                  <a:schemeClr val="dk1"/>
                </a:solidFill>
              </a:rPr>
              <a:t>Deal this week only</a:t>
            </a:r>
            <a:endParaRPr sz="1500"/>
          </a:p>
        </p:txBody>
      </p:sp>
      <p:sp>
        <p:nvSpPr>
          <p:cNvPr id="818" name="Google Shape;818;p62"/>
          <p:cNvSpPr/>
          <p:nvPr/>
        </p:nvSpPr>
        <p:spPr>
          <a:xfrm>
            <a:off x="7287938" y="5180025"/>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20% extra free</a:t>
            </a:r>
            <a:endParaRPr sz="1500"/>
          </a:p>
        </p:txBody>
      </p:sp>
      <p:sp>
        <p:nvSpPr>
          <p:cNvPr id="819" name="Google Shape;819;p62"/>
          <p:cNvSpPr/>
          <p:nvPr/>
        </p:nvSpPr>
        <p:spPr>
          <a:xfrm>
            <a:off x="9395813" y="5180006"/>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High fibre</a:t>
            </a:r>
            <a:endParaRPr sz="1500"/>
          </a:p>
        </p:txBody>
      </p:sp>
      <p:sp>
        <p:nvSpPr>
          <p:cNvPr id="820" name="Google Shape;820;p62"/>
          <p:cNvSpPr/>
          <p:nvPr/>
        </p:nvSpPr>
        <p:spPr>
          <a:xfrm>
            <a:off x="9457913" y="6044944"/>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24 hour delivery</a:t>
            </a:r>
            <a:endParaRPr sz="1500"/>
          </a:p>
        </p:txBody>
      </p:sp>
      <p:sp>
        <p:nvSpPr>
          <p:cNvPr id="821" name="Google Shape;821;p62"/>
          <p:cNvSpPr/>
          <p:nvPr/>
        </p:nvSpPr>
        <p:spPr>
          <a:xfrm>
            <a:off x="4263263" y="2501813"/>
            <a:ext cx="1928700" cy="14451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Brand 1</a:t>
            </a:r>
            <a:endParaRPr sz="2100"/>
          </a:p>
        </p:txBody>
      </p:sp>
      <p:sp>
        <p:nvSpPr>
          <p:cNvPr id="822" name="Google Shape;822;p62"/>
          <p:cNvSpPr/>
          <p:nvPr/>
        </p:nvSpPr>
        <p:spPr>
          <a:xfrm>
            <a:off x="9443513" y="2501814"/>
            <a:ext cx="1957500" cy="14451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Brand 2</a:t>
            </a:r>
            <a:endParaRPr sz="2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63"/>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None/>
            </a:pPr>
            <a:r>
              <a:rPr lang="en"/>
              <a:t>Cereal</a:t>
            </a:r>
            <a:r>
              <a:rPr lang="en">
                <a:solidFill>
                  <a:srgbClr val="3C4043"/>
                </a:solidFill>
              </a:rPr>
              <a:t> - Stated Preference</a:t>
            </a:r>
            <a:endParaRPr>
              <a:solidFill>
                <a:srgbClr val="3C4043"/>
              </a:solidFill>
            </a:endParaRPr>
          </a:p>
          <a:p>
            <a:pPr indent="0" lvl="0" marL="0" rtl="0" algn="l">
              <a:spcBef>
                <a:spcPts val="0"/>
              </a:spcBef>
              <a:spcAft>
                <a:spcPts val="0"/>
              </a:spcAft>
              <a:buNone/>
            </a:pPr>
            <a:r>
              <a:t/>
            </a:r>
            <a:endParaRPr/>
          </a:p>
        </p:txBody>
      </p:sp>
      <p:sp>
        <p:nvSpPr>
          <p:cNvPr id="828" name="Google Shape;828;p63"/>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829" name="Google Shape;829;p63"/>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830" name="Google Shape;830;p63"/>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831" name="Google Shape;831;p63"/>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cxnSp>
        <p:nvCxnSpPr>
          <p:cNvPr id="832" name="Google Shape;832;p63"/>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33" name="Google Shape;833;p63"/>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34" name="Google Shape;834;p63"/>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35" name="Google Shape;835;p63"/>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36" name="Google Shape;836;p63"/>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837" name="Google Shape;837;p63"/>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sp>
        <p:nvSpPr>
          <p:cNvPr id="838" name="Google Shape;838;p63"/>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sp>
        <p:nvSpPr>
          <p:cNvPr id="839" name="Google Shape;839;p63"/>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840" name="Google Shape;840;p63"/>
          <p:cNvGrpSpPr/>
          <p:nvPr/>
        </p:nvGrpSpPr>
        <p:grpSpPr>
          <a:xfrm>
            <a:off x="3733798" y="2161203"/>
            <a:ext cx="530994" cy="3059348"/>
            <a:chOff x="3929750" y="1578200"/>
            <a:chExt cx="431703" cy="2487275"/>
          </a:xfrm>
        </p:grpSpPr>
        <p:sp>
          <p:nvSpPr>
            <p:cNvPr id="841" name="Google Shape;841;p63"/>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842" name="Google Shape;842;p63"/>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843" name="Google Shape;843;p63"/>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844" name="Google Shape;844;p63"/>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845" name="Google Shape;845;p63"/>
          <p:cNvGrpSpPr/>
          <p:nvPr/>
        </p:nvGrpSpPr>
        <p:grpSpPr>
          <a:xfrm>
            <a:off x="3382096" y="5815608"/>
            <a:ext cx="2431216" cy="366417"/>
            <a:chOff x="7090339" y="2177549"/>
            <a:chExt cx="1976599" cy="297900"/>
          </a:xfrm>
        </p:grpSpPr>
        <p:sp>
          <p:nvSpPr>
            <p:cNvPr id="846" name="Google Shape;846;p63"/>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847" name="Google Shape;847;p63"/>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sp>
        <p:nvSpPr>
          <p:cNvPr id="848" name="Google Shape;848;p63"/>
          <p:cNvSpPr txBox="1"/>
          <p:nvPr/>
        </p:nvSpPr>
        <p:spPr>
          <a:xfrm>
            <a:off x="4668525" y="3006110"/>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70</a:t>
            </a:r>
            <a:endParaRPr sz="1800">
              <a:solidFill>
                <a:srgbClr val="FFFFFF"/>
              </a:solidFill>
              <a:latin typeface="Roboto Medium"/>
              <a:ea typeface="Roboto Medium"/>
              <a:cs typeface="Roboto Medium"/>
              <a:sym typeface="Roboto Medium"/>
            </a:endParaRPr>
          </a:p>
        </p:txBody>
      </p:sp>
      <p:sp>
        <p:nvSpPr>
          <p:cNvPr id="849" name="Google Shape;849;p63"/>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sp>
        <p:nvSpPr>
          <p:cNvPr id="850" name="Google Shape;850;p63"/>
          <p:cNvSpPr txBox="1"/>
          <p:nvPr/>
        </p:nvSpPr>
        <p:spPr>
          <a:xfrm>
            <a:off x="3603098" y="2169437"/>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851" name="Google Shape;851;p63"/>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64"/>
          <p:cNvPicPr preferRelativeResize="0"/>
          <p:nvPr/>
        </p:nvPicPr>
        <p:blipFill rotWithShape="1">
          <a:blip r:embed="rId3">
            <a:alphaModFix/>
          </a:blip>
          <a:srcRect b="0" l="12219" r="12580" t="6015"/>
          <a:stretch/>
        </p:blipFill>
        <p:spPr>
          <a:xfrm>
            <a:off x="1667213" y="285619"/>
            <a:ext cx="10381573" cy="7144012"/>
          </a:xfrm>
          <a:prstGeom prst="rect">
            <a:avLst/>
          </a:prstGeom>
          <a:noFill/>
          <a:ln>
            <a:noFill/>
          </a:ln>
        </p:spPr>
      </p:pic>
      <p:sp>
        <p:nvSpPr>
          <p:cNvPr id="857" name="Google Shape;857;p64"/>
          <p:cNvSpPr/>
          <p:nvPr/>
        </p:nvSpPr>
        <p:spPr>
          <a:xfrm>
            <a:off x="4263938" y="5735540"/>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7 day delivery</a:t>
            </a:r>
            <a:endParaRPr sz="1500"/>
          </a:p>
        </p:txBody>
      </p:sp>
      <p:grpSp>
        <p:nvGrpSpPr>
          <p:cNvPr id="858" name="Google Shape;858;p64"/>
          <p:cNvGrpSpPr/>
          <p:nvPr/>
        </p:nvGrpSpPr>
        <p:grpSpPr>
          <a:xfrm>
            <a:off x="4263977" y="3965563"/>
            <a:ext cx="1956059" cy="738839"/>
            <a:chOff x="3763575" y="2708475"/>
            <a:chExt cx="1605960" cy="606600"/>
          </a:xfrm>
        </p:grpSpPr>
        <p:sp>
          <p:nvSpPr>
            <p:cNvPr id="859" name="Google Shape;859;p64"/>
            <p:cNvSpPr/>
            <p:nvPr/>
          </p:nvSpPr>
          <p:spPr>
            <a:xfrm>
              <a:off x="3763575" y="2708475"/>
              <a:ext cx="1522500" cy="6066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860" name="Google Shape;860;p64"/>
            <p:cNvPicPr preferRelativeResize="0"/>
            <p:nvPr/>
          </p:nvPicPr>
          <p:blipFill>
            <a:blip r:embed="rId4">
              <a:alphaModFix/>
            </a:blip>
            <a:stretch>
              <a:fillRect/>
            </a:stretch>
          </p:blipFill>
          <p:spPr>
            <a:xfrm>
              <a:off x="3774475" y="2797187"/>
              <a:ext cx="1595060" cy="477137"/>
            </a:xfrm>
            <a:prstGeom prst="rect">
              <a:avLst/>
            </a:prstGeom>
            <a:noFill/>
            <a:ln>
              <a:noFill/>
            </a:ln>
          </p:spPr>
        </p:pic>
      </p:grpSp>
      <p:sp>
        <p:nvSpPr>
          <p:cNvPr id="861" name="Google Shape;861;p64"/>
          <p:cNvSpPr/>
          <p:nvPr/>
        </p:nvSpPr>
        <p:spPr>
          <a:xfrm>
            <a:off x="9457912" y="3965569"/>
            <a:ext cx="1900800" cy="7389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862" name="Google Shape;862;p64"/>
          <p:cNvPicPr preferRelativeResize="0"/>
          <p:nvPr/>
        </p:nvPicPr>
        <p:blipFill>
          <a:blip r:embed="rId5">
            <a:alphaModFix/>
          </a:blip>
          <a:stretch>
            <a:fillRect/>
          </a:stretch>
        </p:blipFill>
        <p:spPr>
          <a:xfrm>
            <a:off x="9539549" y="4046568"/>
            <a:ext cx="1928629" cy="576900"/>
          </a:xfrm>
          <a:prstGeom prst="rect">
            <a:avLst/>
          </a:prstGeom>
          <a:noFill/>
          <a:ln>
            <a:noFill/>
          </a:ln>
        </p:spPr>
      </p:pic>
      <p:sp>
        <p:nvSpPr>
          <p:cNvPr id="863" name="Google Shape;863;p64"/>
          <p:cNvSpPr/>
          <p:nvPr/>
        </p:nvSpPr>
        <p:spPr>
          <a:xfrm>
            <a:off x="4263938" y="4951546"/>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rtl="0" algn="ctr">
              <a:spcBef>
                <a:spcPts val="0"/>
              </a:spcBef>
              <a:spcAft>
                <a:spcPts val="0"/>
              </a:spcAft>
              <a:buClr>
                <a:srgbClr val="000000"/>
              </a:buClr>
              <a:buSzPts val="1800"/>
              <a:buFont typeface="Arial"/>
              <a:buNone/>
            </a:pPr>
            <a:r>
              <a:rPr lang="en" sz="1500">
                <a:solidFill>
                  <a:srgbClr val="000000"/>
                </a:solidFill>
              </a:rPr>
              <a:t>Fortified with 5 vitamins</a:t>
            </a:r>
            <a:endParaRPr sz="1500"/>
          </a:p>
        </p:txBody>
      </p:sp>
      <p:sp>
        <p:nvSpPr>
          <p:cNvPr id="864" name="Google Shape;864;p64"/>
          <p:cNvSpPr/>
          <p:nvPr/>
        </p:nvSpPr>
        <p:spPr>
          <a:xfrm>
            <a:off x="2174175" y="4951556"/>
            <a:ext cx="19008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Enter to win </a:t>
            </a:r>
            <a:endParaRPr sz="1500"/>
          </a:p>
          <a:p>
            <a:pPr indent="0" lvl="0" marL="0" marR="0" rtl="0" algn="ctr">
              <a:lnSpc>
                <a:spcPct val="100000"/>
              </a:lnSpc>
              <a:spcBef>
                <a:spcPts val="0"/>
              </a:spcBef>
              <a:spcAft>
                <a:spcPts val="0"/>
              </a:spcAft>
              <a:buClr>
                <a:srgbClr val="000000"/>
              </a:buClr>
              <a:buSzPts val="1800"/>
              <a:buFont typeface="Arial"/>
              <a:buNone/>
            </a:pPr>
            <a:r>
              <a:rPr lang="en" sz="1500"/>
              <a:t>a free trip</a:t>
            </a:r>
            <a:endParaRPr sz="1500"/>
          </a:p>
        </p:txBody>
      </p:sp>
      <p:sp>
        <p:nvSpPr>
          <p:cNvPr id="865" name="Google Shape;865;p64"/>
          <p:cNvSpPr/>
          <p:nvPr/>
        </p:nvSpPr>
        <p:spPr>
          <a:xfrm>
            <a:off x="2160225" y="5735531"/>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Deal today only</a:t>
            </a:r>
            <a:endParaRPr sz="1500"/>
          </a:p>
        </p:txBody>
      </p:sp>
      <p:sp>
        <p:nvSpPr>
          <p:cNvPr id="866" name="Google Shape;866;p64"/>
          <p:cNvSpPr/>
          <p:nvPr/>
        </p:nvSpPr>
        <p:spPr>
          <a:xfrm>
            <a:off x="7343175" y="5779744"/>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rtl="0" algn="ctr">
              <a:spcBef>
                <a:spcPts val="0"/>
              </a:spcBef>
              <a:spcAft>
                <a:spcPts val="0"/>
              </a:spcAft>
              <a:buClr>
                <a:srgbClr val="000000"/>
              </a:buClr>
              <a:buSzPts val="1800"/>
              <a:buFont typeface="Arial"/>
              <a:buNone/>
            </a:pPr>
            <a:r>
              <a:rPr lang="en" sz="1500">
                <a:solidFill>
                  <a:srgbClr val="000000"/>
                </a:solidFill>
              </a:rPr>
              <a:t>Deal this week only</a:t>
            </a:r>
            <a:endParaRPr sz="1500"/>
          </a:p>
        </p:txBody>
      </p:sp>
      <p:sp>
        <p:nvSpPr>
          <p:cNvPr id="867" name="Google Shape;867;p64"/>
          <p:cNvSpPr/>
          <p:nvPr/>
        </p:nvSpPr>
        <p:spPr>
          <a:xfrm>
            <a:off x="7287938" y="4951556"/>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20% extra free</a:t>
            </a:r>
            <a:endParaRPr sz="1500"/>
          </a:p>
        </p:txBody>
      </p:sp>
      <p:sp>
        <p:nvSpPr>
          <p:cNvPr id="868" name="Google Shape;868;p64"/>
          <p:cNvSpPr/>
          <p:nvPr/>
        </p:nvSpPr>
        <p:spPr>
          <a:xfrm>
            <a:off x="9395813" y="4951538"/>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High fibre</a:t>
            </a:r>
            <a:endParaRPr sz="1500"/>
          </a:p>
        </p:txBody>
      </p:sp>
      <p:sp>
        <p:nvSpPr>
          <p:cNvPr id="869" name="Google Shape;869;p64"/>
          <p:cNvSpPr/>
          <p:nvPr/>
        </p:nvSpPr>
        <p:spPr>
          <a:xfrm>
            <a:off x="9457913" y="5816475"/>
            <a:ext cx="1928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500"/>
              <a:t>24 hour delivery</a:t>
            </a:r>
            <a:endParaRPr sz="1500"/>
          </a:p>
        </p:txBody>
      </p:sp>
      <p:pic>
        <p:nvPicPr>
          <p:cNvPr id="870" name="Google Shape;870;p64"/>
          <p:cNvPicPr preferRelativeResize="0"/>
          <p:nvPr/>
        </p:nvPicPr>
        <p:blipFill rotWithShape="1">
          <a:blip r:embed="rId3">
            <a:alphaModFix/>
          </a:blip>
          <a:srcRect b="12485" l="14976" r="53719" t="30635"/>
          <a:stretch/>
        </p:blipFill>
        <p:spPr>
          <a:xfrm>
            <a:off x="7216688" y="2136675"/>
            <a:ext cx="4395075" cy="4396611"/>
          </a:xfrm>
          <a:prstGeom prst="rect">
            <a:avLst/>
          </a:prstGeom>
          <a:noFill/>
          <a:ln>
            <a:noFill/>
          </a:ln>
        </p:spPr>
      </p:pic>
      <p:pic>
        <p:nvPicPr>
          <p:cNvPr id="871" name="Google Shape;871;p64"/>
          <p:cNvPicPr preferRelativeResize="0"/>
          <p:nvPr/>
        </p:nvPicPr>
        <p:blipFill rotWithShape="1">
          <a:blip r:embed="rId3">
            <a:alphaModFix/>
          </a:blip>
          <a:srcRect b="12485" l="14976" r="53719" t="30635"/>
          <a:stretch/>
        </p:blipFill>
        <p:spPr>
          <a:xfrm>
            <a:off x="1960950" y="2136731"/>
            <a:ext cx="4395075" cy="4396611"/>
          </a:xfrm>
          <a:prstGeom prst="rect">
            <a:avLst/>
          </a:prstGeom>
          <a:noFill/>
          <a:ln>
            <a:noFill/>
          </a:ln>
        </p:spPr>
      </p:pic>
      <p:sp>
        <p:nvSpPr>
          <p:cNvPr id="872" name="Google Shape;872;p64"/>
          <p:cNvSpPr/>
          <p:nvPr/>
        </p:nvSpPr>
        <p:spPr>
          <a:xfrm>
            <a:off x="4208888" y="2357569"/>
            <a:ext cx="1957500" cy="12861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Brand 1</a:t>
            </a:r>
            <a:endParaRPr sz="2100"/>
          </a:p>
        </p:txBody>
      </p:sp>
      <p:sp>
        <p:nvSpPr>
          <p:cNvPr id="873" name="Google Shape;873;p64"/>
          <p:cNvSpPr/>
          <p:nvPr/>
        </p:nvSpPr>
        <p:spPr>
          <a:xfrm>
            <a:off x="9443513" y="2357569"/>
            <a:ext cx="1957500" cy="12861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Brand 2</a:t>
            </a:r>
            <a:endParaRPr sz="2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65"/>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None/>
            </a:pPr>
            <a:r>
              <a:rPr lang="en"/>
              <a:t>Cereal</a:t>
            </a:r>
            <a:r>
              <a:rPr lang="en">
                <a:solidFill>
                  <a:srgbClr val="3C4043"/>
                </a:solidFill>
              </a:rPr>
              <a:t> - </a:t>
            </a:r>
            <a:r>
              <a:rPr lang="en"/>
              <a:t>Introduction of 2nd choice brand</a:t>
            </a:r>
            <a:endParaRPr>
              <a:solidFill>
                <a:srgbClr val="3C4043"/>
              </a:solidFill>
            </a:endParaRPr>
          </a:p>
          <a:p>
            <a:pPr indent="0" lvl="0" marL="0" rtl="0" algn="l">
              <a:spcBef>
                <a:spcPts val="0"/>
              </a:spcBef>
              <a:spcAft>
                <a:spcPts val="0"/>
              </a:spcAft>
              <a:buNone/>
            </a:pPr>
            <a:r>
              <a:t/>
            </a:r>
            <a:endParaRPr/>
          </a:p>
        </p:txBody>
      </p:sp>
      <p:sp>
        <p:nvSpPr>
          <p:cNvPr id="879" name="Google Shape;879;p65"/>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cxnSp>
        <p:nvCxnSpPr>
          <p:cNvPr id="880" name="Google Shape;880;p65"/>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81" name="Google Shape;881;p65"/>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82" name="Google Shape;882;p65"/>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83" name="Google Shape;883;p65"/>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884" name="Google Shape;884;p65"/>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885" name="Google Shape;885;p65"/>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886" name="Google Shape;886;p65"/>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887" name="Google Shape;887;p65"/>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sp>
        <p:nvSpPr>
          <p:cNvPr id="888" name="Google Shape;888;p65"/>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sp>
        <p:nvSpPr>
          <p:cNvPr id="889" name="Google Shape;889;p65"/>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sp>
        <p:nvSpPr>
          <p:cNvPr id="890" name="Google Shape;890;p65"/>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891" name="Google Shape;891;p65"/>
          <p:cNvGrpSpPr/>
          <p:nvPr/>
        </p:nvGrpSpPr>
        <p:grpSpPr>
          <a:xfrm>
            <a:off x="3603098" y="2161203"/>
            <a:ext cx="791874" cy="3059348"/>
            <a:chOff x="3823490" y="1578200"/>
            <a:chExt cx="643800" cy="2487275"/>
          </a:xfrm>
        </p:grpSpPr>
        <p:sp>
          <p:nvSpPr>
            <p:cNvPr id="892" name="Google Shape;892;p65"/>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893" name="Google Shape;893;p65"/>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894" name="Google Shape;894;p65"/>
            <p:cNvSpPr txBox="1"/>
            <p:nvPr/>
          </p:nvSpPr>
          <p:spPr>
            <a:xfrm>
              <a:off x="3823490" y="1584895"/>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895" name="Google Shape;895;p65"/>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896" name="Google Shape;896;p65"/>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897" name="Google Shape;897;p65"/>
          <p:cNvGrpSpPr/>
          <p:nvPr/>
        </p:nvGrpSpPr>
        <p:grpSpPr>
          <a:xfrm>
            <a:off x="3382096" y="5815608"/>
            <a:ext cx="2431216" cy="366417"/>
            <a:chOff x="7090339" y="2177549"/>
            <a:chExt cx="1976599" cy="297900"/>
          </a:xfrm>
        </p:grpSpPr>
        <p:sp>
          <p:nvSpPr>
            <p:cNvPr id="898" name="Google Shape;898;p65"/>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899" name="Google Shape;899;p65"/>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grpSp>
        <p:nvGrpSpPr>
          <p:cNvPr id="900" name="Google Shape;900;p65"/>
          <p:cNvGrpSpPr/>
          <p:nvPr/>
        </p:nvGrpSpPr>
        <p:grpSpPr>
          <a:xfrm>
            <a:off x="5846276" y="5815675"/>
            <a:ext cx="2403621" cy="366417"/>
            <a:chOff x="7204645" y="2209397"/>
            <a:chExt cx="1954163" cy="297900"/>
          </a:xfrm>
        </p:grpSpPr>
        <p:sp>
          <p:nvSpPr>
            <p:cNvPr id="901" name="Google Shape;901;p65"/>
            <p:cNvSpPr/>
            <p:nvPr/>
          </p:nvSpPr>
          <p:spPr>
            <a:xfrm>
              <a:off x="7204645" y="2339931"/>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902" name="Google Shape;902;p65"/>
            <p:cNvSpPr txBox="1"/>
            <p:nvPr/>
          </p:nvSpPr>
          <p:spPr>
            <a:xfrm>
              <a:off x="7310808" y="2209397"/>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2nd choice brand share</a:t>
              </a:r>
              <a:endParaRPr sz="1500">
                <a:solidFill>
                  <a:srgbClr val="3C4043"/>
                </a:solidFill>
                <a:latin typeface="Roboto"/>
                <a:ea typeface="Roboto"/>
                <a:cs typeface="Roboto"/>
                <a:sym typeface="Roboto"/>
              </a:endParaRPr>
            </a:p>
          </p:txBody>
        </p:sp>
      </p:grpSp>
      <p:grpSp>
        <p:nvGrpSpPr>
          <p:cNvPr id="903" name="Google Shape;903;p65"/>
          <p:cNvGrpSpPr/>
          <p:nvPr/>
        </p:nvGrpSpPr>
        <p:grpSpPr>
          <a:xfrm>
            <a:off x="4776691" y="2145174"/>
            <a:ext cx="795351" cy="3053869"/>
            <a:chOff x="4344262" y="1560408"/>
            <a:chExt cx="643800" cy="2490109"/>
          </a:xfrm>
        </p:grpSpPr>
        <p:sp>
          <p:nvSpPr>
            <p:cNvPr id="904" name="Google Shape;904;p65"/>
            <p:cNvSpPr/>
            <p:nvPr/>
          </p:nvSpPr>
          <p:spPr>
            <a:xfrm>
              <a:off x="44517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905" name="Google Shape;905;p65"/>
            <p:cNvSpPr txBox="1"/>
            <p:nvPr/>
          </p:nvSpPr>
          <p:spPr>
            <a:xfrm>
              <a:off x="4344262" y="156040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33</a:t>
              </a:r>
              <a:endParaRPr sz="1700">
                <a:solidFill>
                  <a:srgbClr val="3C4043"/>
                </a:solidFill>
                <a:latin typeface="Roboto Medium"/>
                <a:ea typeface="Roboto Medium"/>
                <a:cs typeface="Roboto Medium"/>
                <a:sym typeface="Roboto Medium"/>
              </a:endParaRPr>
            </a:p>
          </p:txBody>
        </p:sp>
        <p:sp>
          <p:nvSpPr>
            <p:cNvPr id="906" name="Google Shape;906;p65"/>
            <p:cNvSpPr/>
            <p:nvPr/>
          </p:nvSpPr>
          <p:spPr>
            <a:xfrm>
              <a:off x="4451704" y="2525316"/>
              <a:ext cx="431700" cy="15252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907" name="Google Shape;907;p65"/>
          <p:cNvSpPr txBox="1"/>
          <p:nvPr/>
        </p:nvSpPr>
        <p:spPr>
          <a:xfrm>
            <a:off x="4776788" y="3342917"/>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67</a:t>
            </a:r>
            <a:endParaRPr sz="1700">
              <a:solidFill>
                <a:srgbClr val="FFFFFF"/>
              </a:solidFill>
              <a:latin typeface="Roboto Medium"/>
              <a:ea typeface="Roboto Medium"/>
              <a:cs typeface="Roboto Medium"/>
              <a:sym typeface="Roboto Medium"/>
            </a:endParaRPr>
          </a:p>
        </p:txBody>
      </p:sp>
      <p:sp>
        <p:nvSpPr>
          <p:cNvPr id="908" name="Google Shape;908;p65"/>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sp>
        <p:nvSpPr>
          <p:cNvPr id="909" name="Google Shape;909;p65"/>
          <p:cNvSpPr txBox="1"/>
          <p:nvPr/>
        </p:nvSpPr>
        <p:spPr>
          <a:xfrm>
            <a:off x="4510838" y="5278556"/>
            <a:ext cx="13272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Introduction of 2nd choice brand</a:t>
            </a:r>
            <a:endParaRPr sz="1200">
              <a:solidFill>
                <a:srgbClr val="5F6368"/>
              </a:solidFill>
              <a:latin typeface="Roboto"/>
              <a:ea typeface="Roboto"/>
              <a:cs typeface="Roboto"/>
              <a:sym typeface="Roboto"/>
            </a:endParaRPr>
          </a:p>
        </p:txBody>
      </p:sp>
      <p:sp>
        <p:nvSpPr>
          <p:cNvPr id="910" name="Google Shape;910;p65"/>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66"/>
          <p:cNvSpPr/>
          <p:nvPr/>
        </p:nvSpPr>
        <p:spPr>
          <a:xfrm>
            <a:off x="0" y="2263838"/>
            <a:ext cx="13716000" cy="2502900"/>
          </a:xfrm>
          <a:prstGeom prst="rect">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16" name="Google Shape;916;p66"/>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Font typeface="Arial"/>
              <a:buNone/>
            </a:pPr>
            <a:r>
              <a:rPr lang="en"/>
              <a:t>Authority Bias</a:t>
            </a:r>
            <a:endParaRPr>
              <a:solidFill>
                <a:srgbClr val="3C4043"/>
              </a:solidFill>
            </a:endParaRPr>
          </a:p>
          <a:p>
            <a:pPr indent="0" lvl="0" marL="0" rtl="0" algn="l">
              <a:spcBef>
                <a:spcPts val="0"/>
              </a:spcBef>
              <a:spcAft>
                <a:spcPts val="0"/>
              </a:spcAft>
              <a:buNone/>
            </a:pPr>
            <a:r>
              <a:t/>
            </a:r>
            <a:endParaRPr/>
          </a:p>
        </p:txBody>
      </p:sp>
      <p:sp>
        <p:nvSpPr>
          <p:cNvPr id="917" name="Google Shape;917;p66"/>
          <p:cNvSpPr/>
          <p:nvPr/>
        </p:nvSpPr>
        <p:spPr>
          <a:xfrm>
            <a:off x="2755631" y="5372888"/>
            <a:ext cx="2835000" cy="531900"/>
          </a:xfrm>
          <a:prstGeom prst="roundRect">
            <a:avLst>
              <a:gd fmla="val 50000" name="adj"/>
            </a:avLst>
          </a:prstGeom>
          <a:solidFill>
            <a:srgbClr val="4284F9"/>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1st choice brand</a:t>
            </a:r>
            <a:endParaRPr sz="2100">
              <a:solidFill>
                <a:srgbClr val="FFFFFF"/>
              </a:solidFill>
              <a:latin typeface="Google Sans"/>
              <a:ea typeface="Google Sans"/>
              <a:cs typeface="Google Sans"/>
              <a:sym typeface="Google Sans"/>
            </a:endParaRPr>
          </a:p>
        </p:txBody>
      </p:sp>
      <p:sp>
        <p:nvSpPr>
          <p:cNvPr id="918" name="Google Shape;918;p66"/>
          <p:cNvSpPr/>
          <p:nvPr/>
        </p:nvSpPr>
        <p:spPr>
          <a:xfrm>
            <a:off x="8111718" y="5372888"/>
            <a:ext cx="2835000" cy="531900"/>
          </a:xfrm>
          <a:prstGeom prst="roundRect">
            <a:avLst>
              <a:gd fmla="val 50000" name="adj"/>
            </a:avLst>
          </a:prstGeom>
          <a:solidFill>
            <a:schemeClr val="accent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222222"/>
                </a:solidFill>
                <a:latin typeface="Google Sans Medium"/>
                <a:ea typeface="Google Sans Medium"/>
                <a:cs typeface="Google Sans Medium"/>
                <a:sym typeface="Google Sans Medium"/>
              </a:rPr>
              <a:t>2nd choice brand</a:t>
            </a:r>
            <a:endParaRPr sz="2100">
              <a:solidFill>
                <a:srgbClr val="222222"/>
              </a:solidFill>
              <a:latin typeface="Google Sans"/>
              <a:ea typeface="Google Sans"/>
              <a:cs typeface="Google Sans"/>
              <a:sym typeface="Google Sans"/>
            </a:endParaRPr>
          </a:p>
        </p:txBody>
      </p:sp>
      <p:sp>
        <p:nvSpPr>
          <p:cNvPr id="919" name="Google Shape;919;p66"/>
          <p:cNvSpPr/>
          <p:nvPr/>
        </p:nvSpPr>
        <p:spPr>
          <a:xfrm>
            <a:off x="2584088" y="1829419"/>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20" name="Google Shape;920;p66"/>
          <p:cNvSpPr/>
          <p:nvPr/>
        </p:nvSpPr>
        <p:spPr>
          <a:xfrm>
            <a:off x="7938038" y="1820363"/>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921" name="Google Shape;921;p66"/>
          <p:cNvGrpSpPr/>
          <p:nvPr/>
        </p:nvGrpSpPr>
        <p:grpSpPr>
          <a:xfrm rot="5400000">
            <a:off x="2582508" y="1810252"/>
            <a:ext cx="3208251" cy="3209362"/>
            <a:chOff x="1535600" y="582325"/>
            <a:chExt cx="4548775" cy="4550350"/>
          </a:xfrm>
        </p:grpSpPr>
        <p:sp>
          <p:nvSpPr>
            <p:cNvPr id="922" name="Google Shape;922;p66"/>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23" name="Google Shape;923;p66"/>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924" name="Google Shape;924;p66"/>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25" name="Google Shape;925;p66"/>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926" name="Google Shape;926;p66"/>
          <p:cNvGrpSpPr/>
          <p:nvPr/>
        </p:nvGrpSpPr>
        <p:grpSpPr>
          <a:xfrm rot="5400000">
            <a:off x="7938577" y="1810252"/>
            <a:ext cx="3208251" cy="3209362"/>
            <a:chOff x="1535600" y="582325"/>
            <a:chExt cx="4548775" cy="4550350"/>
          </a:xfrm>
        </p:grpSpPr>
        <p:sp>
          <p:nvSpPr>
            <p:cNvPr id="927" name="Google Shape;927;p66"/>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28" name="Google Shape;928;p66"/>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929" name="Google Shape;929;p66"/>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30" name="Google Shape;930;p66"/>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931" name="Google Shape;931;p66"/>
          <p:cNvGrpSpPr/>
          <p:nvPr/>
        </p:nvGrpSpPr>
        <p:grpSpPr>
          <a:xfrm>
            <a:off x="6266927" y="2940676"/>
            <a:ext cx="1195035" cy="857989"/>
            <a:chOff x="4280000" y="2618875"/>
            <a:chExt cx="507812" cy="364590"/>
          </a:xfrm>
        </p:grpSpPr>
        <p:sp>
          <p:nvSpPr>
            <p:cNvPr id="932" name="Google Shape;932;p66"/>
            <p:cNvSpPr/>
            <p:nvPr/>
          </p:nvSpPr>
          <p:spPr>
            <a:xfrm>
              <a:off x="4280000" y="2618875"/>
              <a:ext cx="191068" cy="360652"/>
            </a:xfrm>
            <a:custGeom>
              <a:rect b="b" l="l" r="r" t="t"/>
              <a:pathLst>
                <a:path extrusionOk="0" h="20748" w="10992">
                  <a:moveTo>
                    <a:pt x="2282" y="1"/>
                  </a:moveTo>
                  <a:lnTo>
                    <a:pt x="2038" y="36"/>
                  </a:lnTo>
                  <a:lnTo>
                    <a:pt x="1794" y="88"/>
                  </a:lnTo>
                  <a:lnTo>
                    <a:pt x="1550" y="158"/>
                  </a:lnTo>
                  <a:lnTo>
                    <a:pt x="1324" y="262"/>
                  </a:lnTo>
                  <a:lnTo>
                    <a:pt x="1115" y="384"/>
                  </a:lnTo>
                  <a:lnTo>
                    <a:pt x="923" y="524"/>
                  </a:lnTo>
                  <a:lnTo>
                    <a:pt x="749" y="680"/>
                  </a:lnTo>
                  <a:lnTo>
                    <a:pt x="575" y="855"/>
                  </a:lnTo>
                  <a:lnTo>
                    <a:pt x="436" y="1046"/>
                  </a:lnTo>
                  <a:lnTo>
                    <a:pt x="314" y="1238"/>
                  </a:lnTo>
                  <a:lnTo>
                    <a:pt x="209" y="1447"/>
                  </a:lnTo>
                  <a:lnTo>
                    <a:pt x="122" y="1673"/>
                  </a:lnTo>
                  <a:lnTo>
                    <a:pt x="52" y="1900"/>
                  </a:lnTo>
                  <a:lnTo>
                    <a:pt x="18" y="2126"/>
                  </a:lnTo>
                  <a:lnTo>
                    <a:pt x="0" y="2353"/>
                  </a:lnTo>
                  <a:lnTo>
                    <a:pt x="0" y="2596"/>
                  </a:lnTo>
                  <a:lnTo>
                    <a:pt x="35" y="2840"/>
                  </a:lnTo>
                  <a:lnTo>
                    <a:pt x="87" y="3084"/>
                  </a:lnTo>
                  <a:lnTo>
                    <a:pt x="157" y="3311"/>
                  </a:lnTo>
                  <a:lnTo>
                    <a:pt x="6271" y="19180"/>
                  </a:lnTo>
                  <a:lnTo>
                    <a:pt x="6341" y="19354"/>
                  </a:lnTo>
                  <a:lnTo>
                    <a:pt x="6428" y="19528"/>
                  </a:lnTo>
                  <a:lnTo>
                    <a:pt x="6532" y="19685"/>
                  </a:lnTo>
                  <a:lnTo>
                    <a:pt x="6654" y="19842"/>
                  </a:lnTo>
                  <a:lnTo>
                    <a:pt x="6759" y="19981"/>
                  </a:lnTo>
                  <a:lnTo>
                    <a:pt x="6898" y="20103"/>
                  </a:lnTo>
                  <a:lnTo>
                    <a:pt x="7038" y="20225"/>
                  </a:lnTo>
                  <a:lnTo>
                    <a:pt x="7177" y="20329"/>
                  </a:lnTo>
                  <a:lnTo>
                    <a:pt x="7334" y="20417"/>
                  </a:lnTo>
                  <a:lnTo>
                    <a:pt x="7491" y="20504"/>
                  </a:lnTo>
                  <a:lnTo>
                    <a:pt x="7665" y="20573"/>
                  </a:lnTo>
                  <a:lnTo>
                    <a:pt x="7839" y="20643"/>
                  </a:lnTo>
                  <a:lnTo>
                    <a:pt x="8013" y="20678"/>
                  </a:lnTo>
                  <a:lnTo>
                    <a:pt x="8187" y="20713"/>
                  </a:lnTo>
                  <a:lnTo>
                    <a:pt x="8362" y="20748"/>
                  </a:lnTo>
                  <a:lnTo>
                    <a:pt x="8553" y="20748"/>
                  </a:lnTo>
                  <a:lnTo>
                    <a:pt x="8762" y="20730"/>
                  </a:lnTo>
                  <a:lnTo>
                    <a:pt x="8989" y="20713"/>
                  </a:lnTo>
                  <a:lnTo>
                    <a:pt x="9215" y="20660"/>
                  </a:lnTo>
                  <a:lnTo>
                    <a:pt x="9424" y="20591"/>
                  </a:lnTo>
                  <a:lnTo>
                    <a:pt x="9651" y="20486"/>
                  </a:lnTo>
                  <a:lnTo>
                    <a:pt x="9860" y="20364"/>
                  </a:lnTo>
                  <a:lnTo>
                    <a:pt x="10069" y="20225"/>
                  </a:lnTo>
                  <a:lnTo>
                    <a:pt x="10243" y="20068"/>
                  </a:lnTo>
                  <a:lnTo>
                    <a:pt x="10400" y="19894"/>
                  </a:lnTo>
                  <a:lnTo>
                    <a:pt x="10539" y="19702"/>
                  </a:lnTo>
                  <a:lnTo>
                    <a:pt x="10678" y="19511"/>
                  </a:lnTo>
                  <a:lnTo>
                    <a:pt x="10783" y="19302"/>
                  </a:lnTo>
                  <a:lnTo>
                    <a:pt x="10853" y="19075"/>
                  </a:lnTo>
                  <a:lnTo>
                    <a:pt x="10922" y="18849"/>
                  </a:lnTo>
                  <a:lnTo>
                    <a:pt x="10974" y="18622"/>
                  </a:lnTo>
                  <a:lnTo>
                    <a:pt x="10992" y="18379"/>
                  </a:lnTo>
                  <a:lnTo>
                    <a:pt x="10974" y="18152"/>
                  </a:lnTo>
                  <a:lnTo>
                    <a:pt x="10957" y="17908"/>
                  </a:lnTo>
                  <a:lnTo>
                    <a:pt x="10905" y="17664"/>
                  </a:lnTo>
                  <a:lnTo>
                    <a:pt x="10818" y="17438"/>
                  </a:lnTo>
                  <a:lnTo>
                    <a:pt x="4703" y="1569"/>
                  </a:lnTo>
                  <a:lnTo>
                    <a:pt x="4616" y="1325"/>
                  </a:lnTo>
                  <a:lnTo>
                    <a:pt x="4494" y="1116"/>
                  </a:lnTo>
                  <a:lnTo>
                    <a:pt x="4355" y="924"/>
                  </a:lnTo>
                  <a:lnTo>
                    <a:pt x="4198" y="750"/>
                  </a:lnTo>
                  <a:lnTo>
                    <a:pt x="4024" y="576"/>
                  </a:lnTo>
                  <a:lnTo>
                    <a:pt x="3832" y="436"/>
                  </a:lnTo>
                  <a:lnTo>
                    <a:pt x="3641" y="315"/>
                  </a:lnTo>
                  <a:lnTo>
                    <a:pt x="3432" y="210"/>
                  </a:lnTo>
                  <a:lnTo>
                    <a:pt x="3205" y="123"/>
                  </a:lnTo>
                  <a:lnTo>
                    <a:pt x="2979" y="53"/>
                  </a:lnTo>
                  <a:lnTo>
                    <a:pt x="2752" y="18"/>
                  </a:lnTo>
                  <a:lnTo>
                    <a:pt x="2509" y="1"/>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33" name="Google Shape;933;p66"/>
            <p:cNvSpPr/>
            <p:nvPr/>
          </p:nvSpPr>
          <p:spPr>
            <a:xfrm>
              <a:off x="4386283" y="2618875"/>
              <a:ext cx="191086" cy="360652"/>
            </a:xfrm>
            <a:custGeom>
              <a:rect b="b" l="l" r="r" t="t"/>
              <a:pathLst>
                <a:path extrusionOk="0" h="20748" w="10993">
                  <a:moveTo>
                    <a:pt x="8466" y="1"/>
                  </a:moveTo>
                  <a:lnTo>
                    <a:pt x="8240" y="18"/>
                  </a:lnTo>
                  <a:lnTo>
                    <a:pt x="7996" y="53"/>
                  </a:lnTo>
                  <a:lnTo>
                    <a:pt x="7770" y="123"/>
                  </a:lnTo>
                  <a:lnTo>
                    <a:pt x="7560" y="210"/>
                  </a:lnTo>
                  <a:lnTo>
                    <a:pt x="7351" y="315"/>
                  </a:lnTo>
                  <a:lnTo>
                    <a:pt x="7142" y="436"/>
                  </a:lnTo>
                  <a:lnTo>
                    <a:pt x="6968" y="576"/>
                  </a:lnTo>
                  <a:lnTo>
                    <a:pt x="6794" y="750"/>
                  </a:lnTo>
                  <a:lnTo>
                    <a:pt x="6637" y="924"/>
                  </a:lnTo>
                  <a:lnTo>
                    <a:pt x="6498" y="1116"/>
                  </a:lnTo>
                  <a:lnTo>
                    <a:pt x="6376" y="1325"/>
                  </a:lnTo>
                  <a:lnTo>
                    <a:pt x="6271" y="1569"/>
                  </a:lnTo>
                  <a:lnTo>
                    <a:pt x="157" y="17438"/>
                  </a:lnTo>
                  <a:lnTo>
                    <a:pt x="87" y="17664"/>
                  </a:lnTo>
                  <a:lnTo>
                    <a:pt x="35" y="17908"/>
                  </a:lnTo>
                  <a:lnTo>
                    <a:pt x="0" y="18152"/>
                  </a:lnTo>
                  <a:lnTo>
                    <a:pt x="0" y="18379"/>
                  </a:lnTo>
                  <a:lnTo>
                    <a:pt x="18" y="18622"/>
                  </a:lnTo>
                  <a:lnTo>
                    <a:pt x="53" y="18849"/>
                  </a:lnTo>
                  <a:lnTo>
                    <a:pt x="122" y="19075"/>
                  </a:lnTo>
                  <a:lnTo>
                    <a:pt x="209" y="19302"/>
                  </a:lnTo>
                  <a:lnTo>
                    <a:pt x="314" y="19511"/>
                  </a:lnTo>
                  <a:lnTo>
                    <a:pt x="436" y="19702"/>
                  </a:lnTo>
                  <a:lnTo>
                    <a:pt x="575" y="19894"/>
                  </a:lnTo>
                  <a:lnTo>
                    <a:pt x="732" y="20068"/>
                  </a:lnTo>
                  <a:lnTo>
                    <a:pt x="924" y="20225"/>
                  </a:lnTo>
                  <a:lnTo>
                    <a:pt x="1115" y="20364"/>
                  </a:lnTo>
                  <a:lnTo>
                    <a:pt x="1324" y="20486"/>
                  </a:lnTo>
                  <a:lnTo>
                    <a:pt x="1551" y="20591"/>
                  </a:lnTo>
                  <a:lnTo>
                    <a:pt x="1777" y="20660"/>
                  </a:lnTo>
                  <a:lnTo>
                    <a:pt x="1986" y="20713"/>
                  </a:lnTo>
                  <a:lnTo>
                    <a:pt x="2213" y="20730"/>
                  </a:lnTo>
                  <a:lnTo>
                    <a:pt x="2439" y="20748"/>
                  </a:lnTo>
                  <a:lnTo>
                    <a:pt x="2613" y="20748"/>
                  </a:lnTo>
                  <a:lnTo>
                    <a:pt x="2805" y="20713"/>
                  </a:lnTo>
                  <a:lnTo>
                    <a:pt x="2979" y="20678"/>
                  </a:lnTo>
                  <a:lnTo>
                    <a:pt x="3153" y="20643"/>
                  </a:lnTo>
                  <a:lnTo>
                    <a:pt x="3328" y="20573"/>
                  </a:lnTo>
                  <a:lnTo>
                    <a:pt x="3484" y="20504"/>
                  </a:lnTo>
                  <a:lnTo>
                    <a:pt x="3641" y="20417"/>
                  </a:lnTo>
                  <a:lnTo>
                    <a:pt x="3798" y="20329"/>
                  </a:lnTo>
                  <a:lnTo>
                    <a:pt x="3937" y="20225"/>
                  </a:lnTo>
                  <a:lnTo>
                    <a:pt x="4077" y="20103"/>
                  </a:lnTo>
                  <a:lnTo>
                    <a:pt x="4216" y="19981"/>
                  </a:lnTo>
                  <a:lnTo>
                    <a:pt x="4338" y="19842"/>
                  </a:lnTo>
                  <a:lnTo>
                    <a:pt x="4442" y="19685"/>
                  </a:lnTo>
                  <a:lnTo>
                    <a:pt x="4547" y="19528"/>
                  </a:lnTo>
                  <a:lnTo>
                    <a:pt x="4634" y="19354"/>
                  </a:lnTo>
                  <a:lnTo>
                    <a:pt x="4704" y="19180"/>
                  </a:lnTo>
                  <a:lnTo>
                    <a:pt x="10818" y="3311"/>
                  </a:lnTo>
                  <a:lnTo>
                    <a:pt x="10905" y="3084"/>
                  </a:lnTo>
                  <a:lnTo>
                    <a:pt x="10957" y="2840"/>
                  </a:lnTo>
                  <a:lnTo>
                    <a:pt x="10975" y="2596"/>
                  </a:lnTo>
                  <a:lnTo>
                    <a:pt x="10992" y="2353"/>
                  </a:lnTo>
                  <a:lnTo>
                    <a:pt x="10957" y="2126"/>
                  </a:lnTo>
                  <a:lnTo>
                    <a:pt x="10922" y="1900"/>
                  </a:lnTo>
                  <a:lnTo>
                    <a:pt x="10853" y="1673"/>
                  </a:lnTo>
                  <a:lnTo>
                    <a:pt x="10783" y="1447"/>
                  </a:lnTo>
                  <a:lnTo>
                    <a:pt x="10679" y="1238"/>
                  </a:lnTo>
                  <a:lnTo>
                    <a:pt x="10539" y="1046"/>
                  </a:lnTo>
                  <a:lnTo>
                    <a:pt x="10400" y="855"/>
                  </a:lnTo>
                  <a:lnTo>
                    <a:pt x="10243" y="680"/>
                  </a:lnTo>
                  <a:lnTo>
                    <a:pt x="10069" y="524"/>
                  </a:lnTo>
                  <a:lnTo>
                    <a:pt x="9860" y="384"/>
                  </a:lnTo>
                  <a:lnTo>
                    <a:pt x="9651" y="262"/>
                  </a:lnTo>
                  <a:lnTo>
                    <a:pt x="9424" y="158"/>
                  </a:lnTo>
                  <a:lnTo>
                    <a:pt x="9180" y="88"/>
                  </a:lnTo>
                  <a:lnTo>
                    <a:pt x="8954" y="36"/>
                  </a:lnTo>
                  <a:lnTo>
                    <a:pt x="8710" y="1"/>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34" name="Google Shape;934;p66"/>
            <p:cNvSpPr/>
            <p:nvPr/>
          </p:nvSpPr>
          <p:spPr>
            <a:xfrm>
              <a:off x="4573417" y="2620405"/>
              <a:ext cx="214396" cy="215908"/>
            </a:xfrm>
            <a:custGeom>
              <a:rect b="b" l="l" r="r" t="t"/>
              <a:pathLst>
                <a:path extrusionOk="0" h="12421" w="12334">
                  <a:moveTo>
                    <a:pt x="5976" y="0"/>
                  </a:moveTo>
                  <a:lnTo>
                    <a:pt x="5679" y="17"/>
                  </a:lnTo>
                  <a:lnTo>
                    <a:pt x="5366" y="70"/>
                  </a:lnTo>
                  <a:lnTo>
                    <a:pt x="5052" y="122"/>
                  </a:lnTo>
                  <a:lnTo>
                    <a:pt x="4739" y="192"/>
                  </a:lnTo>
                  <a:lnTo>
                    <a:pt x="4443" y="279"/>
                  </a:lnTo>
                  <a:lnTo>
                    <a:pt x="4129" y="383"/>
                  </a:lnTo>
                  <a:lnTo>
                    <a:pt x="3833" y="488"/>
                  </a:lnTo>
                  <a:lnTo>
                    <a:pt x="3537" y="627"/>
                  </a:lnTo>
                  <a:lnTo>
                    <a:pt x="3258" y="767"/>
                  </a:lnTo>
                  <a:lnTo>
                    <a:pt x="2979" y="923"/>
                  </a:lnTo>
                  <a:lnTo>
                    <a:pt x="2718" y="1097"/>
                  </a:lnTo>
                  <a:lnTo>
                    <a:pt x="2474" y="1289"/>
                  </a:lnTo>
                  <a:lnTo>
                    <a:pt x="2230" y="1481"/>
                  </a:lnTo>
                  <a:lnTo>
                    <a:pt x="2004" y="1690"/>
                  </a:lnTo>
                  <a:lnTo>
                    <a:pt x="1777" y="1899"/>
                  </a:lnTo>
                  <a:lnTo>
                    <a:pt x="1586" y="2125"/>
                  </a:lnTo>
                  <a:lnTo>
                    <a:pt x="1377" y="2352"/>
                  </a:lnTo>
                  <a:lnTo>
                    <a:pt x="1203" y="2596"/>
                  </a:lnTo>
                  <a:lnTo>
                    <a:pt x="1028" y="2839"/>
                  </a:lnTo>
                  <a:lnTo>
                    <a:pt x="872" y="3101"/>
                  </a:lnTo>
                  <a:lnTo>
                    <a:pt x="732" y="3362"/>
                  </a:lnTo>
                  <a:lnTo>
                    <a:pt x="593" y="3641"/>
                  </a:lnTo>
                  <a:lnTo>
                    <a:pt x="471" y="3919"/>
                  </a:lnTo>
                  <a:lnTo>
                    <a:pt x="366" y="4198"/>
                  </a:lnTo>
                  <a:lnTo>
                    <a:pt x="262" y="4477"/>
                  </a:lnTo>
                  <a:lnTo>
                    <a:pt x="192" y="4773"/>
                  </a:lnTo>
                  <a:lnTo>
                    <a:pt x="123" y="5069"/>
                  </a:lnTo>
                  <a:lnTo>
                    <a:pt x="70" y="5365"/>
                  </a:lnTo>
                  <a:lnTo>
                    <a:pt x="36" y="5661"/>
                  </a:lnTo>
                  <a:lnTo>
                    <a:pt x="18" y="5975"/>
                  </a:lnTo>
                  <a:lnTo>
                    <a:pt x="1" y="6288"/>
                  </a:lnTo>
                  <a:lnTo>
                    <a:pt x="18" y="6585"/>
                  </a:lnTo>
                  <a:lnTo>
                    <a:pt x="36" y="6898"/>
                  </a:lnTo>
                  <a:lnTo>
                    <a:pt x="70" y="7212"/>
                  </a:lnTo>
                  <a:lnTo>
                    <a:pt x="123" y="7525"/>
                  </a:lnTo>
                  <a:lnTo>
                    <a:pt x="192" y="7821"/>
                  </a:lnTo>
                  <a:lnTo>
                    <a:pt x="279" y="8135"/>
                  </a:lnTo>
                  <a:lnTo>
                    <a:pt x="384" y="8449"/>
                  </a:lnTo>
                  <a:lnTo>
                    <a:pt x="506" y="8727"/>
                  </a:lnTo>
                  <a:lnTo>
                    <a:pt x="628" y="9006"/>
                  </a:lnTo>
                  <a:lnTo>
                    <a:pt x="767" y="9285"/>
                  </a:lnTo>
                  <a:lnTo>
                    <a:pt x="924" y="9546"/>
                  </a:lnTo>
                  <a:lnTo>
                    <a:pt x="1081" y="9807"/>
                  </a:lnTo>
                  <a:lnTo>
                    <a:pt x="1255" y="10051"/>
                  </a:lnTo>
                  <a:lnTo>
                    <a:pt x="1446" y="10295"/>
                  </a:lnTo>
                  <a:lnTo>
                    <a:pt x="1638" y="10521"/>
                  </a:lnTo>
                  <a:lnTo>
                    <a:pt x="1847" y="10730"/>
                  </a:lnTo>
                  <a:lnTo>
                    <a:pt x="2074" y="10939"/>
                  </a:lnTo>
                  <a:lnTo>
                    <a:pt x="2300" y="11149"/>
                  </a:lnTo>
                  <a:lnTo>
                    <a:pt x="2544" y="11323"/>
                  </a:lnTo>
                  <a:lnTo>
                    <a:pt x="2788" y="11497"/>
                  </a:lnTo>
                  <a:lnTo>
                    <a:pt x="3049" y="11671"/>
                  </a:lnTo>
                  <a:lnTo>
                    <a:pt x="3310" y="11828"/>
                  </a:lnTo>
                  <a:lnTo>
                    <a:pt x="3589" y="11967"/>
                  </a:lnTo>
                  <a:lnTo>
                    <a:pt x="4477" y="12420"/>
                  </a:lnTo>
                  <a:lnTo>
                    <a:pt x="8101" y="8779"/>
                  </a:lnTo>
                  <a:lnTo>
                    <a:pt x="8031" y="8762"/>
                  </a:lnTo>
                  <a:lnTo>
                    <a:pt x="5784" y="7595"/>
                  </a:lnTo>
                  <a:lnTo>
                    <a:pt x="5697" y="7560"/>
                  </a:lnTo>
                  <a:lnTo>
                    <a:pt x="5575" y="7490"/>
                  </a:lnTo>
                  <a:lnTo>
                    <a:pt x="5453" y="7421"/>
                  </a:lnTo>
                  <a:lnTo>
                    <a:pt x="5348" y="7334"/>
                  </a:lnTo>
                  <a:lnTo>
                    <a:pt x="5244" y="7229"/>
                  </a:lnTo>
                  <a:lnTo>
                    <a:pt x="5157" y="7125"/>
                  </a:lnTo>
                  <a:lnTo>
                    <a:pt x="5087" y="7020"/>
                  </a:lnTo>
                  <a:lnTo>
                    <a:pt x="5017" y="6898"/>
                  </a:lnTo>
                  <a:lnTo>
                    <a:pt x="4965" y="6759"/>
                  </a:lnTo>
                  <a:lnTo>
                    <a:pt x="4930" y="6619"/>
                  </a:lnTo>
                  <a:lnTo>
                    <a:pt x="4896" y="6480"/>
                  </a:lnTo>
                  <a:lnTo>
                    <a:pt x="4878" y="6341"/>
                  </a:lnTo>
                  <a:lnTo>
                    <a:pt x="4878" y="6219"/>
                  </a:lnTo>
                  <a:lnTo>
                    <a:pt x="4896" y="6079"/>
                  </a:lnTo>
                  <a:lnTo>
                    <a:pt x="4930" y="5940"/>
                  </a:lnTo>
                  <a:lnTo>
                    <a:pt x="4965" y="5818"/>
                  </a:lnTo>
                  <a:lnTo>
                    <a:pt x="5017" y="5679"/>
                  </a:lnTo>
                  <a:lnTo>
                    <a:pt x="5070" y="5574"/>
                  </a:lnTo>
                  <a:lnTo>
                    <a:pt x="5157" y="5452"/>
                  </a:lnTo>
                  <a:lnTo>
                    <a:pt x="5227" y="5348"/>
                  </a:lnTo>
                  <a:lnTo>
                    <a:pt x="5331" y="5243"/>
                  </a:lnTo>
                  <a:lnTo>
                    <a:pt x="5436" y="5156"/>
                  </a:lnTo>
                  <a:lnTo>
                    <a:pt x="5557" y="5087"/>
                  </a:lnTo>
                  <a:lnTo>
                    <a:pt x="5679" y="5017"/>
                  </a:lnTo>
                  <a:lnTo>
                    <a:pt x="5801" y="4965"/>
                  </a:lnTo>
                  <a:lnTo>
                    <a:pt x="5941" y="4912"/>
                  </a:lnTo>
                  <a:lnTo>
                    <a:pt x="6080" y="4878"/>
                  </a:lnTo>
                  <a:lnTo>
                    <a:pt x="6498" y="4878"/>
                  </a:lnTo>
                  <a:lnTo>
                    <a:pt x="6620" y="4912"/>
                  </a:lnTo>
                  <a:lnTo>
                    <a:pt x="6759" y="4947"/>
                  </a:lnTo>
                  <a:lnTo>
                    <a:pt x="6881" y="4999"/>
                  </a:lnTo>
                  <a:lnTo>
                    <a:pt x="7003" y="5069"/>
                  </a:lnTo>
                  <a:lnTo>
                    <a:pt x="7108" y="5139"/>
                  </a:lnTo>
                  <a:lnTo>
                    <a:pt x="7230" y="5226"/>
                  </a:lnTo>
                  <a:lnTo>
                    <a:pt x="7317" y="5313"/>
                  </a:lnTo>
                  <a:lnTo>
                    <a:pt x="7404" y="5418"/>
                  </a:lnTo>
                  <a:lnTo>
                    <a:pt x="7491" y="5539"/>
                  </a:lnTo>
                  <a:lnTo>
                    <a:pt x="7561" y="5661"/>
                  </a:lnTo>
                  <a:lnTo>
                    <a:pt x="7613" y="5801"/>
                  </a:lnTo>
                  <a:lnTo>
                    <a:pt x="7718" y="6027"/>
                  </a:lnTo>
                  <a:lnTo>
                    <a:pt x="7822" y="6236"/>
                  </a:lnTo>
                  <a:lnTo>
                    <a:pt x="7961" y="6445"/>
                  </a:lnTo>
                  <a:lnTo>
                    <a:pt x="8118" y="6619"/>
                  </a:lnTo>
                  <a:lnTo>
                    <a:pt x="8292" y="6794"/>
                  </a:lnTo>
                  <a:lnTo>
                    <a:pt x="8467" y="6933"/>
                  </a:lnTo>
                  <a:lnTo>
                    <a:pt x="8676" y="7055"/>
                  </a:lnTo>
                  <a:lnTo>
                    <a:pt x="8885" y="7177"/>
                  </a:lnTo>
                  <a:lnTo>
                    <a:pt x="9094" y="7264"/>
                  </a:lnTo>
                  <a:lnTo>
                    <a:pt x="9320" y="7334"/>
                  </a:lnTo>
                  <a:lnTo>
                    <a:pt x="9547" y="7368"/>
                  </a:lnTo>
                  <a:lnTo>
                    <a:pt x="9790" y="7386"/>
                  </a:lnTo>
                  <a:lnTo>
                    <a:pt x="10017" y="7386"/>
                  </a:lnTo>
                  <a:lnTo>
                    <a:pt x="10261" y="7368"/>
                  </a:lnTo>
                  <a:lnTo>
                    <a:pt x="10505" y="7316"/>
                  </a:lnTo>
                  <a:lnTo>
                    <a:pt x="10749" y="7247"/>
                  </a:lnTo>
                  <a:lnTo>
                    <a:pt x="10975" y="7142"/>
                  </a:lnTo>
                  <a:lnTo>
                    <a:pt x="11184" y="7038"/>
                  </a:lnTo>
                  <a:lnTo>
                    <a:pt x="11393" y="6898"/>
                  </a:lnTo>
                  <a:lnTo>
                    <a:pt x="11567" y="6741"/>
                  </a:lnTo>
                  <a:lnTo>
                    <a:pt x="11724" y="6567"/>
                  </a:lnTo>
                  <a:lnTo>
                    <a:pt x="11881" y="6393"/>
                  </a:lnTo>
                  <a:lnTo>
                    <a:pt x="12003" y="6184"/>
                  </a:lnTo>
                  <a:lnTo>
                    <a:pt x="12107" y="5992"/>
                  </a:lnTo>
                  <a:lnTo>
                    <a:pt x="12212" y="5766"/>
                  </a:lnTo>
                  <a:lnTo>
                    <a:pt x="12264" y="5539"/>
                  </a:lnTo>
                  <a:lnTo>
                    <a:pt x="12316" y="5313"/>
                  </a:lnTo>
                  <a:lnTo>
                    <a:pt x="12334" y="5069"/>
                  </a:lnTo>
                  <a:lnTo>
                    <a:pt x="12334" y="4843"/>
                  </a:lnTo>
                  <a:lnTo>
                    <a:pt x="12316" y="4599"/>
                  </a:lnTo>
                  <a:lnTo>
                    <a:pt x="12264" y="4355"/>
                  </a:lnTo>
                  <a:lnTo>
                    <a:pt x="12194" y="4111"/>
                  </a:lnTo>
                  <a:lnTo>
                    <a:pt x="12072" y="3815"/>
                  </a:lnTo>
                  <a:lnTo>
                    <a:pt x="11950" y="3536"/>
                  </a:lnTo>
                  <a:lnTo>
                    <a:pt x="11794" y="3240"/>
                  </a:lnTo>
                  <a:lnTo>
                    <a:pt x="11637" y="2979"/>
                  </a:lnTo>
                  <a:lnTo>
                    <a:pt x="11463" y="2717"/>
                  </a:lnTo>
                  <a:lnTo>
                    <a:pt x="11289" y="2456"/>
                  </a:lnTo>
                  <a:lnTo>
                    <a:pt x="11097" y="2230"/>
                  </a:lnTo>
                  <a:lnTo>
                    <a:pt x="10888" y="1986"/>
                  </a:lnTo>
                  <a:lnTo>
                    <a:pt x="10679" y="1777"/>
                  </a:lnTo>
                  <a:lnTo>
                    <a:pt x="10452" y="1568"/>
                  </a:lnTo>
                  <a:lnTo>
                    <a:pt x="10226" y="1376"/>
                  </a:lnTo>
                  <a:lnTo>
                    <a:pt x="9982" y="1185"/>
                  </a:lnTo>
                  <a:lnTo>
                    <a:pt x="9721" y="1028"/>
                  </a:lnTo>
                  <a:lnTo>
                    <a:pt x="9477" y="854"/>
                  </a:lnTo>
                  <a:lnTo>
                    <a:pt x="9198" y="714"/>
                  </a:lnTo>
                  <a:lnTo>
                    <a:pt x="8937" y="575"/>
                  </a:lnTo>
                  <a:lnTo>
                    <a:pt x="8658" y="453"/>
                  </a:lnTo>
                  <a:lnTo>
                    <a:pt x="8379" y="348"/>
                  </a:lnTo>
                  <a:lnTo>
                    <a:pt x="8083" y="261"/>
                  </a:lnTo>
                  <a:lnTo>
                    <a:pt x="7805" y="174"/>
                  </a:lnTo>
                  <a:lnTo>
                    <a:pt x="7508" y="105"/>
                  </a:lnTo>
                  <a:lnTo>
                    <a:pt x="7195" y="52"/>
                  </a:lnTo>
                  <a:lnTo>
                    <a:pt x="6899" y="17"/>
                  </a:lnTo>
                  <a:lnTo>
                    <a:pt x="6603" y="0"/>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35" name="Google Shape;935;p66"/>
            <p:cNvSpPr/>
            <p:nvPr/>
          </p:nvSpPr>
          <p:spPr>
            <a:xfrm>
              <a:off x="4569783" y="2773015"/>
              <a:ext cx="212275" cy="210450"/>
            </a:xfrm>
            <a:custGeom>
              <a:rect b="b" l="l" r="r" t="t"/>
              <a:pathLst>
                <a:path extrusionOk="0" h="12107" w="12212">
                  <a:moveTo>
                    <a:pt x="8310" y="0"/>
                  </a:moveTo>
                  <a:lnTo>
                    <a:pt x="4686" y="3641"/>
                  </a:lnTo>
                  <a:lnTo>
                    <a:pt x="6272" y="4442"/>
                  </a:lnTo>
                  <a:lnTo>
                    <a:pt x="6411" y="4495"/>
                  </a:lnTo>
                  <a:lnTo>
                    <a:pt x="6550" y="4547"/>
                  </a:lnTo>
                  <a:lnTo>
                    <a:pt x="6672" y="4617"/>
                  </a:lnTo>
                  <a:lnTo>
                    <a:pt x="6777" y="4704"/>
                  </a:lnTo>
                  <a:lnTo>
                    <a:pt x="6881" y="4791"/>
                  </a:lnTo>
                  <a:lnTo>
                    <a:pt x="6986" y="4895"/>
                  </a:lnTo>
                  <a:lnTo>
                    <a:pt x="7073" y="5000"/>
                  </a:lnTo>
                  <a:lnTo>
                    <a:pt x="7143" y="5104"/>
                  </a:lnTo>
                  <a:lnTo>
                    <a:pt x="7212" y="5226"/>
                  </a:lnTo>
                  <a:lnTo>
                    <a:pt x="7265" y="5348"/>
                  </a:lnTo>
                  <a:lnTo>
                    <a:pt x="7299" y="5488"/>
                  </a:lnTo>
                  <a:lnTo>
                    <a:pt x="7317" y="5610"/>
                  </a:lnTo>
                  <a:lnTo>
                    <a:pt x="7334" y="5749"/>
                  </a:lnTo>
                  <a:lnTo>
                    <a:pt x="7334" y="5888"/>
                  </a:lnTo>
                  <a:lnTo>
                    <a:pt x="7317" y="6028"/>
                  </a:lnTo>
                  <a:lnTo>
                    <a:pt x="7299" y="6167"/>
                  </a:lnTo>
                  <a:lnTo>
                    <a:pt x="7247" y="6306"/>
                  </a:lnTo>
                  <a:lnTo>
                    <a:pt x="7195" y="6446"/>
                  </a:lnTo>
                  <a:lnTo>
                    <a:pt x="7125" y="6568"/>
                  </a:lnTo>
                  <a:lnTo>
                    <a:pt x="7056" y="6672"/>
                  </a:lnTo>
                  <a:lnTo>
                    <a:pt x="6951" y="6777"/>
                  </a:lnTo>
                  <a:lnTo>
                    <a:pt x="6864" y="6881"/>
                  </a:lnTo>
                  <a:lnTo>
                    <a:pt x="6759" y="6968"/>
                  </a:lnTo>
                  <a:lnTo>
                    <a:pt x="6637" y="7038"/>
                  </a:lnTo>
                  <a:lnTo>
                    <a:pt x="6516" y="7108"/>
                  </a:lnTo>
                  <a:lnTo>
                    <a:pt x="6394" y="7142"/>
                  </a:lnTo>
                  <a:lnTo>
                    <a:pt x="6272" y="7195"/>
                  </a:lnTo>
                  <a:lnTo>
                    <a:pt x="6132" y="7212"/>
                  </a:lnTo>
                  <a:lnTo>
                    <a:pt x="5993" y="7230"/>
                  </a:lnTo>
                  <a:lnTo>
                    <a:pt x="5854" y="7230"/>
                  </a:lnTo>
                  <a:lnTo>
                    <a:pt x="5714" y="7212"/>
                  </a:lnTo>
                  <a:lnTo>
                    <a:pt x="5575" y="7195"/>
                  </a:lnTo>
                  <a:lnTo>
                    <a:pt x="5436" y="7142"/>
                  </a:lnTo>
                  <a:lnTo>
                    <a:pt x="5314" y="7090"/>
                  </a:lnTo>
                  <a:lnTo>
                    <a:pt x="5192" y="7021"/>
                  </a:lnTo>
                  <a:lnTo>
                    <a:pt x="5087" y="6951"/>
                  </a:lnTo>
                  <a:lnTo>
                    <a:pt x="4965" y="6864"/>
                  </a:lnTo>
                  <a:lnTo>
                    <a:pt x="4878" y="6759"/>
                  </a:lnTo>
                  <a:lnTo>
                    <a:pt x="4791" y="6655"/>
                  </a:lnTo>
                  <a:lnTo>
                    <a:pt x="4721" y="6533"/>
                  </a:lnTo>
                  <a:lnTo>
                    <a:pt x="4652" y="6411"/>
                  </a:lnTo>
                  <a:lnTo>
                    <a:pt x="4530" y="6202"/>
                  </a:lnTo>
                  <a:lnTo>
                    <a:pt x="4390" y="5993"/>
                  </a:lnTo>
                  <a:lnTo>
                    <a:pt x="4251" y="5801"/>
                  </a:lnTo>
                  <a:lnTo>
                    <a:pt x="4077" y="5627"/>
                  </a:lnTo>
                  <a:lnTo>
                    <a:pt x="3885" y="5488"/>
                  </a:lnTo>
                  <a:lnTo>
                    <a:pt x="3694" y="5348"/>
                  </a:lnTo>
                  <a:lnTo>
                    <a:pt x="3485" y="5244"/>
                  </a:lnTo>
                  <a:lnTo>
                    <a:pt x="3276" y="5157"/>
                  </a:lnTo>
                  <a:lnTo>
                    <a:pt x="3049" y="5087"/>
                  </a:lnTo>
                  <a:lnTo>
                    <a:pt x="2823" y="5035"/>
                  </a:lnTo>
                  <a:lnTo>
                    <a:pt x="2596" y="5000"/>
                  </a:lnTo>
                  <a:lnTo>
                    <a:pt x="2352" y="5000"/>
                  </a:lnTo>
                  <a:lnTo>
                    <a:pt x="2108" y="5017"/>
                  </a:lnTo>
                  <a:lnTo>
                    <a:pt x="1882" y="5070"/>
                  </a:lnTo>
                  <a:lnTo>
                    <a:pt x="1638" y="5139"/>
                  </a:lnTo>
                  <a:lnTo>
                    <a:pt x="1412" y="5226"/>
                  </a:lnTo>
                  <a:lnTo>
                    <a:pt x="1185" y="5348"/>
                  </a:lnTo>
                  <a:lnTo>
                    <a:pt x="994" y="5488"/>
                  </a:lnTo>
                  <a:lnTo>
                    <a:pt x="802" y="5627"/>
                  </a:lnTo>
                  <a:lnTo>
                    <a:pt x="628" y="5801"/>
                  </a:lnTo>
                  <a:lnTo>
                    <a:pt x="488" y="5993"/>
                  </a:lnTo>
                  <a:lnTo>
                    <a:pt x="349" y="6184"/>
                  </a:lnTo>
                  <a:lnTo>
                    <a:pt x="245" y="6393"/>
                  </a:lnTo>
                  <a:lnTo>
                    <a:pt x="140" y="6602"/>
                  </a:lnTo>
                  <a:lnTo>
                    <a:pt x="70" y="6829"/>
                  </a:lnTo>
                  <a:lnTo>
                    <a:pt x="35" y="7055"/>
                  </a:lnTo>
                  <a:lnTo>
                    <a:pt x="1" y="7282"/>
                  </a:lnTo>
                  <a:lnTo>
                    <a:pt x="1" y="7526"/>
                  </a:lnTo>
                  <a:lnTo>
                    <a:pt x="18" y="7770"/>
                  </a:lnTo>
                  <a:lnTo>
                    <a:pt x="70" y="7996"/>
                  </a:lnTo>
                  <a:lnTo>
                    <a:pt x="140" y="8240"/>
                  </a:lnTo>
                  <a:lnTo>
                    <a:pt x="227" y="8466"/>
                  </a:lnTo>
                  <a:lnTo>
                    <a:pt x="366" y="8745"/>
                  </a:lnTo>
                  <a:lnTo>
                    <a:pt x="523" y="9024"/>
                  </a:lnTo>
                  <a:lnTo>
                    <a:pt x="680" y="9285"/>
                  </a:lnTo>
                  <a:lnTo>
                    <a:pt x="854" y="9546"/>
                  </a:lnTo>
                  <a:lnTo>
                    <a:pt x="1046" y="9790"/>
                  </a:lnTo>
                  <a:lnTo>
                    <a:pt x="1237" y="10017"/>
                  </a:lnTo>
                  <a:lnTo>
                    <a:pt x="1446" y="10243"/>
                  </a:lnTo>
                  <a:lnTo>
                    <a:pt x="1673" y="10452"/>
                  </a:lnTo>
                  <a:lnTo>
                    <a:pt x="1899" y="10661"/>
                  </a:lnTo>
                  <a:lnTo>
                    <a:pt x="2143" y="10835"/>
                  </a:lnTo>
                  <a:lnTo>
                    <a:pt x="2387" y="11027"/>
                  </a:lnTo>
                  <a:lnTo>
                    <a:pt x="2648" y="11184"/>
                  </a:lnTo>
                  <a:lnTo>
                    <a:pt x="2910" y="11341"/>
                  </a:lnTo>
                  <a:lnTo>
                    <a:pt x="3188" y="11480"/>
                  </a:lnTo>
                  <a:lnTo>
                    <a:pt x="3467" y="11602"/>
                  </a:lnTo>
                  <a:lnTo>
                    <a:pt x="3763" y="11724"/>
                  </a:lnTo>
                  <a:lnTo>
                    <a:pt x="4042" y="11811"/>
                  </a:lnTo>
                  <a:lnTo>
                    <a:pt x="4303" y="11898"/>
                  </a:lnTo>
                  <a:lnTo>
                    <a:pt x="4565" y="11968"/>
                  </a:lnTo>
                  <a:lnTo>
                    <a:pt x="4843" y="12020"/>
                  </a:lnTo>
                  <a:lnTo>
                    <a:pt x="5105" y="12055"/>
                  </a:lnTo>
                  <a:lnTo>
                    <a:pt x="5383" y="12090"/>
                  </a:lnTo>
                  <a:lnTo>
                    <a:pt x="5645" y="12107"/>
                  </a:lnTo>
                  <a:lnTo>
                    <a:pt x="5923" y="12107"/>
                  </a:lnTo>
                  <a:lnTo>
                    <a:pt x="6394" y="12090"/>
                  </a:lnTo>
                  <a:lnTo>
                    <a:pt x="6881" y="12037"/>
                  </a:lnTo>
                  <a:lnTo>
                    <a:pt x="7334" y="11950"/>
                  </a:lnTo>
                  <a:lnTo>
                    <a:pt x="7787" y="11828"/>
                  </a:lnTo>
                  <a:lnTo>
                    <a:pt x="8240" y="11672"/>
                  </a:lnTo>
                  <a:lnTo>
                    <a:pt x="8676" y="11480"/>
                  </a:lnTo>
                  <a:lnTo>
                    <a:pt x="9094" y="11253"/>
                  </a:lnTo>
                  <a:lnTo>
                    <a:pt x="9494" y="10992"/>
                  </a:lnTo>
                  <a:lnTo>
                    <a:pt x="9878" y="10713"/>
                  </a:lnTo>
                  <a:lnTo>
                    <a:pt x="10226" y="10400"/>
                  </a:lnTo>
                  <a:lnTo>
                    <a:pt x="10557" y="10069"/>
                  </a:lnTo>
                  <a:lnTo>
                    <a:pt x="10870" y="9703"/>
                  </a:lnTo>
                  <a:lnTo>
                    <a:pt x="11167" y="9302"/>
                  </a:lnTo>
                  <a:lnTo>
                    <a:pt x="11410" y="8884"/>
                  </a:lnTo>
                  <a:lnTo>
                    <a:pt x="11637" y="8449"/>
                  </a:lnTo>
                  <a:lnTo>
                    <a:pt x="11828" y="7979"/>
                  </a:lnTo>
                  <a:lnTo>
                    <a:pt x="11933" y="7682"/>
                  </a:lnTo>
                  <a:lnTo>
                    <a:pt x="12020" y="7386"/>
                  </a:lnTo>
                  <a:lnTo>
                    <a:pt x="12090" y="7073"/>
                  </a:lnTo>
                  <a:lnTo>
                    <a:pt x="12142" y="6777"/>
                  </a:lnTo>
                  <a:lnTo>
                    <a:pt x="12177" y="6481"/>
                  </a:lnTo>
                  <a:lnTo>
                    <a:pt x="12212" y="6167"/>
                  </a:lnTo>
                  <a:lnTo>
                    <a:pt x="12212" y="5871"/>
                  </a:lnTo>
                  <a:lnTo>
                    <a:pt x="12212" y="5575"/>
                  </a:lnTo>
                  <a:lnTo>
                    <a:pt x="12194" y="5279"/>
                  </a:lnTo>
                  <a:lnTo>
                    <a:pt x="12159" y="4982"/>
                  </a:lnTo>
                  <a:lnTo>
                    <a:pt x="12107" y="4686"/>
                  </a:lnTo>
                  <a:lnTo>
                    <a:pt x="12055" y="4390"/>
                  </a:lnTo>
                  <a:lnTo>
                    <a:pt x="11968" y="4111"/>
                  </a:lnTo>
                  <a:lnTo>
                    <a:pt x="11881" y="3833"/>
                  </a:lnTo>
                  <a:lnTo>
                    <a:pt x="11794" y="3554"/>
                  </a:lnTo>
                  <a:lnTo>
                    <a:pt x="11672" y="3275"/>
                  </a:lnTo>
                  <a:lnTo>
                    <a:pt x="11550" y="3014"/>
                  </a:lnTo>
                  <a:lnTo>
                    <a:pt x="11410" y="2753"/>
                  </a:lnTo>
                  <a:lnTo>
                    <a:pt x="11254" y="2491"/>
                  </a:lnTo>
                  <a:lnTo>
                    <a:pt x="11097" y="2248"/>
                  </a:lnTo>
                  <a:lnTo>
                    <a:pt x="10923" y="2004"/>
                  </a:lnTo>
                  <a:lnTo>
                    <a:pt x="10731" y="1777"/>
                  </a:lnTo>
                  <a:lnTo>
                    <a:pt x="10539" y="1551"/>
                  </a:lnTo>
                  <a:lnTo>
                    <a:pt x="10330" y="1342"/>
                  </a:lnTo>
                  <a:lnTo>
                    <a:pt x="10121" y="1133"/>
                  </a:lnTo>
                  <a:lnTo>
                    <a:pt x="9895" y="941"/>
                  </a:lnTo>
                  <a:lnTo>
                    <a:pt x="9651" y="750"/>
                  </a:lnTo>
                  <a:lnTo>
                    <a:pt x="9407" y="575"/>
                  </a:lnTo>
                  <a:lnTo>
                    <a:pt x="9146" y="419"/>
                  </a:lnTo>
                  <a:lnTo>
                    <a:pt x="8885" y="262"/>
                  </a:lnTo>
                  <a:lnTo>
                    <a:pt x="8606" y="122"/>
                  </a:lnTo>
                  <a:lnTo>
                    <a:pt x="8310"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936" name="Google Shape;936;p66"/>
          <p:cNvSpPr txBox="1"/>
          <p:nvPr/>
        </p:nvSpPr>
        <p:spPr>
          <a:xfrm>
            <a:off x="7924388" y="1810800"/>
            <a:ext cx="3209400" cy="3208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3000"/>
              <a:buFont typeface="Arial"/>
              <a:buNone/>
            </a:pPr>
            <a:r>
              <a:t/>
            </a:r>
            <a:endParaRPr sz="2700">
              <a:solidFill>
                <a:schemeClr val="accent3"/>
              </a:solidFill>
              <a:latin typeface="Google Sans"/>
              <a:ea typeface="Google Sans"/>
              <a:cs typeface="Google Sans"/>
              <a:sym typeface="Google Sans"/>
            </a:endParaRPr>
          </a:p>
        </p:txBody>
      </p:sp>
      <p:pic>
        <p:nvPicPr>
          <p:cNvPr id="937" name="Google Shape;937;p66"/>
          <p:cNvPicPr preferRelativeResize="0"/>
          <p:nvPr/>
        </p:nvPicPr>
        <p:blipFill>
          <a:blip r:embed="rId3">
            <a:alphaModFix/>
          </a:blip>
          <a:stretch>
            <a:fillRect/>
          </a:stretch>
        </p:blipFill>
        <p:spPr>
          <a:xfrm>
            <a:off x="8451338" y="2332631"/>
            <a:ext cx="2182763" cy="2182763"/>
          </a:xfrm>
          <a:prstGeom prst="rect">
            <a:avLst/>
          </a:prstGeom>
          <a:noFill/>
          <a:ln>
            <a:noFill/>
          </a:ln>
        </p:spPr>
      </p:pic>
      <p:pic>
        <p:nvPicPr>
          <p:cNvPr id="938" name="Google Shape;938;p66"/>
          <p:cNvPicPr preferRelativeResize="0"/>
          <p:nvPr/>
        </p:nvPicPr>
        <p:blipFill>
          <a:blip r:embed="rId4">
            <a:alphaModFix/>
          </a:blip>
          <a:stretch>
            <a:fillRect/>
          </a:stretch>
        </p:blipFill>
        <p:spPr>
          <a:xfrm>
            <a:off x="3148013" y="2321637"/>
            <a:ext cx="2050200" cy="20963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67"/>
          <p:cNvSpPr/>
          <p:nvPr/>
        </p:nvSpPr>
        <p:spPr>
          <a:xfrm>
            <a:off x="0" y="2263838"/>
            <a:ext cx="13716000" cy="2502900"/>
          </a:xfrm>
          <a:prstGeom prst="rect">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44" name="Google Shape;944;p67"/>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Font typeface="Arial"/>
              <a:buNone/>
            </a:pPr>
            <a:r>
              <a:rPr lang="en">
                <a:solidFill>
                  <a:srgbClr val="3C4043"/>
                </a:solidFill>
              </a:rPr>
              <a:t>Power of Free</a:t>
            </a:r>
            <a:endParaRPr>
              <a:solidFill>
                <a:srgbClr val="3C4043"/>
              </a:solidFill>
            </a:endParaRPr>
          </a:p>
          <a:p>
            <a:pPr indent="0" lvl="0" marL="0" rtl="0" algn="l">
              <a:spcBef>
                <a:spcPts val="0"/>
              </a:spcBef>
              <a:spcAft>
                <a:spcPts val="0"/>
              </a:spcAft>
              <a:buNone/>
            </a:pPr>
            <a:r>
              <a:t/>
            </a:r>
            <a:endParaRPr/>
          </a:p>
        </p:txBody>
      </p:sp>
      <p:sp>
        <p:nvSpPr>
          <p:cNvPr id="945" name="Google Shape;945;p67"/>
          <p:cNvSpPr/>
          <p:nvPr/>
        </p:nvSpPr>
        <p:spPr>
          <a:xfrm>
            <a:off x="2755631" y="5372719"/>
            <a:ext cx="2835000" cy="531900"/>
          </a:xfrm>
          <a:prstGeom prst="roundRect">
            <a:avLst>
              <a:gd fmla="val 50000" name="adj"/>
            </a:avLst>
          </a:prstGeom>
          <a:solidFill>
            <a:srgbClr val="4284F9"/>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1st choice brand</a:t>
            </a:r>
            <a:endParaRPr sz="2100">
              <a:solidFill>
                <a:srgbClr val="FFFFFF"/>
              </a:solidFill>
              <a:latin typeface="Google Sans"/>
              <a:ea typeface="Google Sans"/>
              <a:cs typeface="Google Sans"/>
              <a:sym typeface="Google Sans"/>
            </a:endParaRPr>
          </a:p>
        </p:txBody>
      </p:sp>
      <p:sp>
        <p:nvSpPr>
          <p:cNvPr id="946" name="Google Shape;946;p67"/>
          <p:cNvSpPr/>
          <p:nvPr/>
        </p:nvSpPr>
        <p:spPr>
          <a:xfrm>
            <a:off x="8111718" y="5372719"/>
            <a:ext cx="2835000" cy="531900"/>
          </a:xfrm>
          <a:prstGeom prst="roundRect">
            <a:avLst>
              <a:gd fmla="val 50000" name="adj"/>
            </a:avLst>
          </a:prstGeom>
          <a:solidFill>
            <a:schemeClr val="accent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3C4043"/>
                </a:solidFill>
                <a:latin typeface="Google Sans Medium"/>
                <a:ea typeface="Google Sans Medium"/>
                <a:cs typeface="Google Sans Medium"/>
                <a:sym typeface="Google Sans Medium"/>
              </a:rPr>
              <a:t>2nd choice brand</a:t>
            </a:r>
            <a:endParaRPr sz="2100">
              <a:solidFill>
                <a:srgbClr val="3C4043"/>
              </a:solidFill>
              <a:latin typeface="Google Sans"/>
              <a:ea typeface="Google Sans"/>
              <a:cs typeface="Google Sans"/>
              <a:sym typeface="Google Sans"/>
            </a:endParaRPr>
          </a:p>
        </p:txBody>
      </p:sp>
      <p:sp>
        <p:nvSpPr>
          <p:cNvPr id="947" name="Google Shape;947;p67"/>
          <p:cNvSpPr/>
          <p:nvPr/>
        </p:nvSpPr>
        <p:spPr>
          <a:xfrm>
            <a:off x="2584088" y="1829250"/>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48" name="Google Shape;948;p67"/>
          <p:cNvSpPr/>
          <p:nvPr/>
        </p:nvSpPr>
        <p:spPr>
          <a:xfrm>
            <a:off x="7938038" y="1820194"/>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949" name="Google Shape;949;p67"/>
          <p:cNvGrpSpPr/>
          <p:nvPr/>
        </p:nvGrpSpPr>
        <p:grpSpPr>
          <a:xfrm rot="5400000">
            <a:off x="2582508" y="1810083"/>
            <a:ext cx="3208251" cy="3209362"/>
            <a:chOff x="1535600" y="582325"/>
            <a:chExt cx="4548775" cy="4550350"/>
          </a:xfrm>
        </p:grpSpPr>
        <p:sp>
          <p:nvSpPr>
            <p:cNvPr id="950" name="Google Shape;950;p67"/>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51" name="Google Shape;951;p67"/>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952" name="Google Shape;952;p67"/>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53" name="Google Shape;953;p67"/>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954" name="Google Shape;954;p67"/>
          <p:cNvGrpSpPr/>
          <p:nvPr/>
        </p:nvGrpSpPr>
        <p:grpSpPr>
          <a:xfrm rot="5400000">
            <a:off x="7938577" y="1810083"/>
            <a:ext cx="3208251" cy="3209362"/>
            <a:chOff x="1535600" y="582325"/>
            <a:chExt cx="4548775" cy="4550350"/>
          </a:xfrm>
        </p:grpSpPr>
        <p:sp>
          <p:nvSpPr>
            <p:cNvPr id="955" name="Google Shape;955;p67"/>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56" name="Google Shape;956;p67"/>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957" name="Google Shape;957;p67"/>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58" name="Google Shape;958;p67"/>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959" name="Google Shape;959;p67"/>
          <p:cNvSpPr txBox="1"/>
          <p:nvPr/>
        </p:nvSpPr>
        <p:spPr>
          <a:xfrm>
            <a:off x="7924387" y="3040894"/>
            <a:ext cx="3209400" cy="76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lang="en" sz="2700">
                <a:solidFill>
                  <a:schemeClr val="accent3"/>
                </a:solidFill>
                <a:latin typeface="Google Sans"/>
                <a:ea typeface="Google Sans"/>
                <a:cs typeface="Google Sans"/>
                <a:sym typeface="Google Sans"/>
              </a:rPr>
              <a:t>20% extra free</a:t>
            </a:r>
            <a:endParaRPr sz="2700">
              <a:solidFill>
                <a:schemeClr val="accent3"/>
              </a:solidFill>
              <a:latin typeface="Google Sans"/>
              <a:ea typeface="Google Sans"/>
              <a:cs typeface="Google Sans"/>
              <a:sym typeface="Google Sans"/>
            </a:endParaRPr>
          </a:p>
        </p:txBody>
      </p:sp>
      <p:sp>
        <p:nvSpPr>
          <p:cNvPr id="960" name="Google Shape;960;p67"/>
          <p:cNvSpPr txBox="1"/>
          <p:nvPr/>
        </p:nvSpPr>
        <p:spPr>
          <a:xfrm>
            <a:off x="2568600" y="3040894"/>
            <a:ext cx="3209400" cy="76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lang="en" sz="2700">
                <a:solidFill>
                  <a:srgbClr val="4284F9"/>
                </a:solidFill>
                <a:latin typeface="Google Sans"/>
                <a:ea typeface="Google Sans"/>
                <a:cs typeface="Google Sans"/>
                <a:sym typeface="Google Sans"/>
              </a:rPr>
              <a:t>Enter to win </a:t>
            </a:r>
            <a:endParaRPr sz="2700">
              <a:solidFill>
                <a:srgbClr val="4284F9"/>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0"/>
              <a:buFont typeface="Arial"/>
              <a:buNone/>
            </a:pPr>
            <a:r>
              <a:rPr lang="en" sz="2700">
                <a:solidFill>
                  <a:srgbClr val="4284F9"/>
                </a:solidFill>
                <a:latin typeface="Google Sans"/>
                <a:ea typeface="Google Sans"/>
                <a:cs typeface="Google Sans"/>
                <a:sym typeface="Google Sans"/>
              </a:rPr>
              <a:t>a free trip</a:t>
            </a:r>
            <a:endParaRPr i="0" sz="2700" u="none" cap="none" strike="noStrike">
              <a:solidFill>
                <a:srgbClr val="4284F9"/>
              </a:solidFill>
              <a:latin typeface="Google Sans"/>
              <a:ea typeface="Google Sans"/>
              <a:cs typeface="Google Sans"/>
              <a:sym typeface="Google Sans"/>
            </a:endParaRPr>
          </a:p>
        </p:txBody>
      </p:sp>
      <p:grpSp>
        <p:nvGrpSpPr>
          <p:cNvPr id="961" name="Google Shape;961;p67"/>
          <p:cNvGrpSpPr/>
          <p:nvPr/>
        </p:nvGrpSpPr>
        <p:grpSpPr>
          <a:xfrm>
            <a:off x="6266927" y="2940507"/>
            <a:ext cx="1195035" cy="857989"/>
            <a:chOff x="4280000" y="2618875"/>
            <a:chExt cx="507812" cy="364590"/>
          </a:xfrm>
        </p:grpSpPr>
        <p:sp>
          <p:nvSpPr>
            <p:cNvPr id="962" name="Google Shape;962;p67"/>
            <p:cNvSpPr/>
            <p:nvPr/>
          </p:nvSpPr>
          <p:spPr>
            <a:xfrm>
              <a:off x="4280000" y="2618875"/>
              <a:ext cx="191068" cy="360652"/>
            </a:xfrm>
            <a:custGeom>
              <a:rect b="b" l="l" r="r" t="t"/>
              <a:pathLst>
                <a:path extrusionOk="0" h="20748" w="10992">
                  <a:moveTo>
                    <a:pt x="2282" y="1"/>
                  </a:moveTo>
                  <a:lnTo>
                    <a:pt x="2038" y="36"/>
                  </a:lnTo>
                  <a:lnTo>
                    <a:pt x="1794" y="88"/>
                  </a:lnTo>
                  <a:lnTo>
                    <a:pt x="1550" y="158"/>
                  </a:lnTo>
                  <a:lnTo>
                    <a:pt x="1324" y="262"/>
                  </a:lnTo>
                  <a:lnTo>
                    <a:pt x="1115" y="384"/>
                  </a:lnTo>
                  <a:lnTo>
                    <a:pt x="923" y="524"/>
                  </a:lnTo>
                  <a:lnTo>
                    <a:pt x="749" y="680"/>
                  </a:lnTo>
                  <a:lnTo>
                    <a:pt x="575" y="855"/>
                  </a:lnTo>
                  <a:lnTo>
                    <a:pt x="436" y="1046"/>
                  </a:lnTo>
                  <a:lnTo>
                    <a:pt x="314" y="1238"/>
                  </a:lnTo>
                  <a:lnTo>
                    <a:pt x="209" y="1447"/>
                  </a:lnTo>
                  <a:lnTo>
                    <a:pt x="122" y="1673"/>
                  </a:lnTo>
                  <a:lnTo>
                    <a:pt x="52" y="1900"/>
                  </a:lnTo>
                  <a:lnTo>
                    <a:pt x="18" y="2126"/>
                  </a:lnTo>
                  <a:lnTo>
                    <a:pt x="0" y="2353"/>
                  </a:lnTo>
                  <a:lnTo>
                    <a:pt x="0" y="2596"/>
                  </a:lnTo>
                  <a:lnTo>
                    <a:pt x="35" y="2840"/>
                  </a:lnTo>
                  <a:lnTo>
                    <a:pt x="87" y="3084"/>
                  </a:lnTo>
                  <a:lnTo>
                    <a:pt x="157" y="3311"/>
                  </a:lnTo>
                  <a:lnTo>
                    <a:pt x="6271" y="19180"/>
                  </a:lnTo>
                  <a:lnTo>
                    <a:pt x="6341" y="19354"/>
                  </a:lnTo>
                  <a:lnTo>
                    <a:pt x="6428" y="19528"/>
                  </a:lnTo>
                  <a:lnTo>
                    <a:pt x="6532" y="19685"/>
                  </a:lnTo>
                  <a:lnTo>
                    <a:pt x="6654" y="19842"/>
                  </a:lnTo>
                  <a:lnTo>
                    <a:pt x="6759" y="19981"/>
                  </a:lnTo>
                  <a:lnTo>
                    <a:pt x="6898" y="20103"/>
                  </a:lnTo>
                  <a:lnTo>
                    <a:pt x="7038" y="20225"/>
                  </a:lnTo>
                  <a:lnTo>
                    <a:pt x="7177" y="20329"/>
                  </a:lnTo>
                  <a:lnTo>
                    <a:pt x="7334" y="20417"/>
                  </a:lnTo>
                  <a:lnTo>
                    <a:pt x="7491" y="20504"/>
                  </a:lnTo>
                  <a:lnTo>
                    <a:pt x="7665" y="20573"/>
                  </a:lnTo>
                  <a:lnTo>
                    <a:pt x="7839" y="20643"/>
                  </a:lnTo>
                  <a:lnTo>
                    <a:pt x="8013" y="20678"/>
                  </a:lnTo>
                  <a:lnTo>
                    <a:pt x="8187" y="20713"/>
                  </a:lnTo>
                  <a:lnTo>
                    <a:pt x="8362" y="20748"/>
                  </a:lnTo>
                  <a:lnTo>
                    <a:pt x="8553" y="20748"/>
                  </a:lnTo>
                  <a:lnTo>
                    <a:pt x="8762" y="20730"/>
                  </a:lnTo>
                  <a:lnTo>
                    <a:pt x="8989" y="20713"/>
                  </a:lnTo>
                  <a:lnTo>
                    <a:pt x="9215" y="20660"/>
                  </a:lnTo>
                  <a:lnTo>
                    <a:pt x="9424" y="20591"/>
                  </a:lnTo>
                  <a:lnTo>
                    <a:pt x="9651" y="20486"/>
                  </a:lnTo>
                  <a:lnTo>
                    <a:pt x="9860" y="20364"/>
                  </a:lnTo>
                  <a:lnTo>
                    <a:pt x="10069" y="20225"/>
                  </a:lnTo>
                  <a:lnTo>
                    <a:pt x="10243" y="20068"/>
                  </a:lnTo>
                  <a:lnTo>
                    <a:pt x="10400" y="19894"/>
                  </a:lnTo>
                  <a:lnTo>
                    <a:pt x="10539" y="19702"/>
                  </a:lnTo>
                  <a:lnTo>
                    <a:pt x="10678" y="19511"/>
                  </a:lnTo>
                  <a:lnTo>
                    <a:pt x="10783" y="19302"/>
                  </a:lnTo>
                  <a:lnTo>
                    <a:pt x="10853" y="19075"/>
                  </a:lnTo>
                  <a:lnTo>
                    <a:pt x="10922" y="18849"/>
                  </a:lnTo>
                  <a:lnTo>
                    <a:pt x="10974" y="18622"/>
                  </a:lnTo>
                  <a:lnTo>
                    <a:pt x="10992" y="18379"/>
                  </a:lnTo>
                  <a:lnTo>
                    <a:pt x="10974" y="18152"/>
                  </a:lnTo>
                  <a:lnTo>
                    <a:pt x="10957" y="17908"/>
                  </a:lnTo>
                  <a:lnTo>
                    <a:pt x="10905" y="17664"/>
                  </a:lnTo>
                  <a:lnTo>
                    <a:pt x="10818" y="17438"/>
                  </a:lnTo>
                  <a:lnTo>
                    <a:pt x="4703" y="1569"/>
                  </a:lnTo>
                  <a:lnTo>
                    <a:pt x="4616" y="1325"/>
                  </a:lnTo>
                  <a:lnTo>
                    <a:pt x="4494" y="1116"/>
                  </a:lnTo>
                  <a:lnTo>
                    <a:pt x="4355" y="924"/>
                  </a:lnTo>
                  <a:lnTo>
                    <a:pt x="4198" y="750"/>
                  </a:lnTo>
                  <a:lnTo>
                    <a:pt x="4024" y="576"/>
                  </a:lnTo>
                  <a:lnTo>
                    <a:pt x="3832" y="436"/>
                  </a:lnTo>
                  <a:lnTo>
                    <a:pt x="3641" y="315"/>
                  </a:lnTo>
                  <a:lnTo>
                    <a:pt x="3432" y="210"/>
                  </a:lnTo>
                  <a:lnTo>
                    <a:pt x="3205" y="123"/>
                  </a:lnTo>
                  <a:lnTo>
                    <a:pt x="2979" y="53"/>
                  </a:lnTo>
                  <a:lnTo>
                    <a:pt x="2752" y="18"/>
                  </a:lnTo>
                  <a:lnTo>
                    <a:pt x="2509" y="1"/>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63" name="Google Shape;963;p67"/>
            <p:cNvSpPr/>
            <p:nvPr/>
          </p:nvSpPr>
          <p:spPr>
            <a:xfrm>
              <a:off x="4386283" y="2618875"/>
              <a:ext cx="191086" cy="360652"/>
            </a:xfrm>
            <a:custGeom>
              <a:rect b="b" l="l" r="r" t="t"/>
              <a:pathLst>
                <a:path extrusionOk="0" h="20748" w="10993">
                  <a:moveTo>
                    <a:pt x="8466" y="1"/>
                  </a:moveTo>
                  <a:lnTo>
                    <a:pt x="8240" y="18"/>
                  </a:lnTo>
                  <a:lnTo>
                    <a:pt x="7996" y="53"/>
                  </a:lnTo>
                  <a:lnTo>
                    <a:pt x="7770" y="123"/>
                  </a:lnTo>
                  <a:lnTo>
                    <a:pt x="7560" y="210"/>
                  </a:lnTo>
                  <a:lnTo>
                    <a:pt x="7351" y="315"/>
                  </a:lnTo>
                  <a:lnTo>
                    <a:pt x="7142" y="436"/>
                  </a:lnTo>
                  <a:lnTo>
                    <a:pt x="6968" y="576"/>
                  </a:lnTo>
                  <a:lnTo>
                    <a:pt x="6794" y="750"/>
                  </a:lnTo>
                  <a:lnTo>
                    <a:pt x="6637" y="924"/>
                  </a:lnTo>
                  <a:lnTo>
                    <a:pt x="6498" y="1116"/>
                  </a:lnTo>
                  <a:lnTo>
                    <a:pt x="6376" y="1325"/>
                  </a:lnTo>
                  <a:lnTo>
                    <a:pt x="6271" y="1569"/>
                  </a:lnTo>
                  <a:lnTo>
                    <a:pt x="157" y="17438"/>
                  </a:lnTo>
                  <a:lnTo>
                    <a:pt x="87" y="17664"/>
                  </a:lnTo>
                  <a:lnTo>
                    <a:pt x="35" y="17908"/>
                  </a:lnTo>
                  <a:lnTo>
                    <a:pt x="0" y="18152"/>
                  </a:lnTo>
                  <a:lnTo>
                    <a:pt x="0" y="18379"/>
                  </a:lnTo>
                  <a:lnTo>
                    <a:pt x="18" y="18622"/>
                  </a:lnTo>
                  <a:lnTo>
                    <a:pt x="53" y="18849"/>
                  </a:lnTo>
                  <a:lnTo>
                    <a:pt x="122" y="19075"/>
                  </a:lnTo>
                  <a:lnTo>
                    <a:pt x="209" y="19302"/>
                  </a:lnTo>
                  <a:lnTo>
                    <a:pt x="314" y="19511"/>
                  </a:lnTo>
                  <a:lnTo>
                    <a:pt x="436" y="19702"/>
                  </a:lnTo>
                  <a:lnTo>
                    <a:pt x="575" y="19894"/>
                  </a:lnTo>
                  <a:lnTo>
                    <a:pt x="732" y="20068"/>
                  </a:lnTo>
                  <a:lnTo>
                    <a:pt x="924" y="20225"/>
                  </a:lnTo>
                  <a:lnTo>
                    <a:pt x="1115" y="20364"/>
                  </a:lnTo>
                  <a:lnTo>
                    <a:pt x="1324" y="20486"/>
                  </a:lnTo>
                  <a:lnTo>
                    <a:pt x="1551" y="20591"/>
                  </a:lnTo>
                  <a:lnTo>
                    <a:pt x="1777" y="20660"/>
                  </a:lnTo>
                  <a:lnTo>
                    <a:pt x="1986" y="20713"/>
                  </a:lnTo>
                  <a:lnTo>
                    <a:pt x="2213" y="20730"/>
                  </a:lnTo>
                  <a:lnTo>
                    <a:pt x="2439" y="20748"/>
                  </a:lnTo>
                  <a:lnTo>
                    <a:pt x="2613" y="20748"/>
                  </a:lnTo>
                  <a:lnTo>
                    <a:pt x="2805" y="20713"/>
                  </a:lnTo>
                  <a:lnTo>
                    <a:pt x="2979" y="20678"/>
                  </a:lnTo>
                  <a:lnTo>
                    <a:pt x="3153" y="20643"/>
                  </a:lnTo>
                  <a:lnTo>
                    <a:pt x="3328" y="20573"/>
                  </a:lnTo>
                  <a:lnTo>
                    <a:pt x="3484" y="20504"/>
                  </a:lnTo>
                  <a:lnTo>
                    <a:pt x="3641" y="20417"/>
                  </a:lnTo>
                  <a:lnTo>
                    <a:pt x="3798" y="20329"/>
                  </a:lnTo>
                  <a:lnTo>
                    <a:pt x="3937" y="20225"/>
                  </a:lnTo>
                  <a:lnTo>
                    <a:pt x="4077" y="20103"/>
                  </a:lnTo>
                  <a:lnTo>
                    <a:pt x="4216" y="19981"/>
                  </a:lnTo>
                  <a:lnTo>
                    <a:pt x="4338" y="19842"/>
                  </a:lnTo>
                  <a:lnTo>
                    <a:pt x="4442" y="19685"/>
                  </a:lnTo>
                  <a:lnTo>
                    <a:pt x="4547" y="19528"/>
                  </a:lnTo>
                  <a:lnTo>
                    <a:pt x="4634" y="19354"/>
                  </a:lnTo>
                  <a:lnTo>
                    <a:pt x="4704" y="19180"/>
                  </a:lnTo>
                  <a:lnTo>
                    <a:pt x="10818" y="3311"/>
                  </a:lnTo>
                  <a:lnTo>
                    <a:pt x="10905" y="3084"/>
                  </a:lnTo>
                  <a:lnTo>
                    <a:pt x="10957" y="2840"/>
                  </a:lnTo>
                  <a:lnTo>
                    <a:pt x="10975" y="2596"/>
                  </a:lnTo>
                  <a:lnTo>
                    <a:pt x="10992" y="2353"/>
                  </a:lnTo>
                  <a:lnTo>
                    <a:pt x="10957" y="2126"/>
                  </a:lnTo>
                  <a:lnTo>
                    <a:pt x="10922" y="1900"/>
                  </a:lnTo>
                  <a:lnTo>
                    <a:pt x="10853" y="1673"/>
                  </a:lnTo>
                  <a:lnTo>
                    <a:pt x="10783" y="1447"/>
                  </a:lnTo>
                  <a:lnTo>
                    <a:pt x="10679" y="1238"/>
                  </a:lnTo>
                  <a:lnTo>
                    <a:pt x="10539" y="1046"/>
                  </a:lnTo>
                  <a:lnTo>
                    <a:pt x="10400" y="855"/>
                  </a:lnTo>
                  <a:lnTo>
                    <a:pt x="10243" y="680"/>
                  </a:lnTo>
                  <a:lnTo>
                    <a:pt x="10069" y="524"/>
                  </a:lnTo>
                  <a:lnTo>
                    <a:pt x="9860" y="384"/>
                  </a:lnTo>
                  <a:lnTo>
                    <a:pt x="9651" y="262"/>
                  </a:lnTo>
                  <a:lnTo>
                    <a:pt x="9424" y="158"/>
                  </a:lnTo>
                  <a:lnTo>
                    <a:pt x="9180" y="88"/>
                  </a:lnTo>
                  <a:lnTo>
                    <a:pt x="8954" y="36"/>
                  </a:lnTo>
                  <a:lnTo>
                    <a:pt x="8710" y="1"/>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64" name="Google Shape;964;p67"/>
            <p:cNvSpPr/>
            <p:nvPr/>
          </p:nvSpPr>
          <p:spPr>
            <a:xfrm>
              <a:off x="4573417" y="2620405"/>
              <a:ext cx="214396" cy="215908"/>
            </a:xfrm>
            <a:custGeom>
              <a:rect b="b" l="l" r="r" t="t"/>
              <a:pathLst>
                <a:path extrusionOk="0" h="12421" w="12334">
                  <a:moveTo>
                    <a:pt x="5976" y="0"/>
                  </a:moveTo>
                  <a:lnTo>
                    <a:pt x="5679" y="17"/>
                  </a:lnTo>
                  <a:lnTo>
                    <a:pt x="5366" y="70"/>
                  </a:lnTo>
                  <a:lnTo>
                    <a:pt x="5052" y="122"/>
                  </a:lnTo>
                  <a:lnTo>
                    <a:pt x="4739" y="192"/>
                  </a:lnTo>
                  <a:lnTo>
                    <a:pt x="4443" y="279"/>
                  </a:lnTo>
                  <a:lnTo>
                    <a:pt x="4129" y="383"/>
                  </a:lnTo>
                  <a:lnTo>
                    <a:pt x="3833" y="488"/>
                  </a:lnTo>
                  <a:lnTo>
                    <a:pt x="3537" y="627"/>
                  </a:lnTo>
                  <a:lnTo>
                    <a:pt x="3258" y="767"/>
                  </a:lnTo>
                  <a:lnTo>
                    <a:pt x="2979" y="923"/>
                  </a:lnTo>
                  <a:lnTo>
                    <a:pt x="2718" y="1097"/>
                  </a:lnTo>
                  <a:lnTo>
                    <a:pt x="2474" y="1289"/>
                  </a:lnTo>
                  <a:lnTo>
                    <a:pt x="2230" y="1481"/>
                  </a:lnTo>
                  <a:lnTo>
                    <a:pt x="2004" y="1690"/>
                  </a:lnTo>
                  <a:lnTo>
                    <a:pt x="1777" y="1899"/>
                  </a:lnTo>
                  <a:lnTo>
                    <a:pt x="1586" y="2125"/>
                  </a:lnTo>
                  <a:lnTo>
                    <a:pt x="1377" y="2352"/>
                  </a:lnTo>
                  <a:lnTo>
                    <a:pt x="1203" y="2596"/>
                  </a:lnTo>
                  <a:lnTo>
                    <a:pt x="1028" y="2839"/>
                  </a:lnTo>
                  <a:lnTo>
                    <a:pt x="872" y="3101"/>
                  </a:lnTo>
                  <a:lnTo>
                    <a:pt x="732" y="3362"/>
                  </a:lnTo>
                  <a:lnTo>
                    <a:pt x="593" y="3641"/>
                  </a:lnTo>
                  <a:lnTo>
                    <a:pt x="471" y="3919"/>
                  </a:lnTo>
                  <a:lnTo>
                    <a:pt x="366" y="4198"/>
                  </a:lnTo>
                  <a:lnTo>
                    <a:pt x="262" y="4477"/>
                  </a:lnTo>
                  <a:lnTo>
                    <a:pt x="192" y="4773"/>
                  </a:lnTo>
                  <a:lnTo>
                    <a:pt x="123" y="5069"/>
                  </a:lnTo>
                  <a:lnTo>
                    <a:pt x="70" y="5365"/>
                  </a:lnTo>
                  <a:lnTo>
                    <a:pt x="36" y="5661"/>
                  </a:lnTo>
                  <a:lnTo>
                    <a:pt x="18" y="5975"/>
                  </a:lnTo>
                  <a:lnTo>
                    <a:pt x="1" y="6288"/>
                  </a:lnTo>
                  <a:lnTo>
                    <a:pt x="18" y="6585"/>
                  </a:lnTo>
                  <a:lnTo>
                    <a:pt x="36" y="6898"/>
                  </a:lnTo>
                  <a:lnTo>
                    <a:pt x="70" y="7212"/>
                  </a:lnTo>
                  <a:lnTo>
                    <a:pt x="123" y="7525"/>
                  </a:lnTo>
                  <a:lnTo>
                    <a:pt x="192" y="7821"/>
                  </a:lnTo>
                  <a:lnTo>
                    <a:pt x="279" y="8135"/>
                  </a:lnTo>
                  <a:lnTo>
                    <a:pt x="384" y="8449"/>
                  </a:lnTo>
                  <a:lnTo>
                    <a:pt x="506" y="8727"/>
                  </a:lnTo>
                  <a:lnTo>
                    <a:pt x="628" y="9006"/>
                  </a:lnTo>
                  <a:lnTo>
                    <a:pt x="767" y="9285"/>
                  </a:lnTo>
                  <a:lnTo>
                    <a:pt x="924" y="9546"/>
                  </a:lnTo>
                  <a:lnTo>
                    <a:pt x="1081" y="9807"/>
                  </a:lnTo>
                  <a:lnTo>
                    <a:pt x="1255" y="10051"/>
                  </a:lnTo>
                  <a:lnTo>
                    <a:pt x="1446" y="10295"/>
                  </a:lnTo>
                  <a:lnTo>
                    <a:pt x="1638" y="10521"/>
                  </a:lnTo>
                  <a:lnTo>
                    <a:pt x="1847" y="10730"/>
                  </a:lnTo>
                  <a:lnTo>
                    <a:pt x="2074" y="10939"/>
                  </a:lnTo>
                  <a:lnTo>
                    <a:pt x="2300" y="11149"/>
                  </a:lnTo>
                  <a:lnTo>
                    <a:pt x="2544" y="11323"/>
                  </a:lnTo>
                  <a:lnTo>
                    <a:pt x="2788" y="11497"/>
                  </a:lnTo>
                  <a:lnTo>
                    <a:pt x="3049" y="11671"/>
                  </a:lnTo>
                  <a:lnTo>
                    <a:pt x="3310" y="11828"/>
                  </a:lnTo>
                  <a:lnTo>
                    <a:pt x="3589" y="11967"/>
                  </a:lnTo>
                  <a:lnTo>
                    <a:pt x="4477" y="12420"/>
                  </a:lnTo>
                  <a:lnTo>
                    <a:pt x="8101" y="8779"/>
                  </a:lnTo>
                  <a:lnTo>
                    <a:pt x="8031" y="8762"/>
                  </a:lnTo>
                  <a:lnTo>
                    <a:pt x="5784" y="7595"/>
                  </a:lnTo>
                  <a:lnTo>
                    <a:pt x="5697" y="7560"/>
                  </a:lnTo>
                  <a:lnTo>
                    <a:pt x="5575" y="7490"/>
                  </a:lnTo>
                  <a:lnTo>
                    <a:pt x="5453" y="7421"/>
                  </a:lnTo>
                  <a:lnTo>
                    <a:pt x="5348" y="7334"/>
                  </a:lnTo>
                  <a:lnTo>
                    <a:pt x="5244" y="7229"/>
                  </a:lnTo>
                  <a:lnTo>
                    <a:pt x="5157" y="7125"/>
                  </a:lnTo>
                  <a:lnTo>
                    <a:pt x="5087" y="7020"/>
                  </a:lnTo>
                  <a:lnTo>
                    <a:pt x="5017" y="6898"/>
                  </a:lnTo>
                  <a:lnTo>
                    <a:pt x="4965" y="6759"/>
                  </a:lnTo>
                  <a:lnTo>
                    <a:pt x="4930" y="6619"/>
                  </a:lnTo>
                  <a:lnTo>
                    <a:pt x="4896" y="6480"/>
                  </a:lnTo>
                  <a:lnTo>
                    <a:pt x="4878" y="6341"/>
                  </a:lnTo>
                  <a:lnTo>
                    <a:pt x="4878" y="6219"/>
                  </a:lnTo>
                  <a:lnTo>
                    <a:pt x="4896" y="6079"/>
                  </a:lnTo>
                  <a:lnTo>
                    <a:pt x="4930" y="5940"/>
                  </a:lnTo>
                  <a:lnTo>
                    <a:pt x="4965" y="5818"/>
                  </a:lnTo>
                  <a:lnTo>
                    <a:pt x="5017" y="5679"/>
                  </a:lnTo>
                  <a:lnTo>
                    <a:pt x="5070" y="5574"/>
                  </a:lnTo>
                  <a:lnTo>
                    <a:pt x="5157" y="5452"/>
                  </a:lnTo>
                  <a:lnTo>
                    <a:pt x="5227" y="5348"/>
                  </a:lnTo>
                  <a:lnTo>
                    <a:pt x="5331" y="5243"/>
                  </a:lnTo>
                  <a:lnTo>
                    <a:pt x="5436" y="5156"/>
                  </a:lnTo>
                  <a:lnTo>
                    <a:pt x="5557" y="5087"/>
                  </a:lnTo>
                  <a:lnTo>
                    <a:pt x="5679" y="5017"/>
                  </a:lnTo>
                  <a:lnTo>
                    <a:pt x="5801" y="4965"/>
                  </a:lnTo>
                  <a:lnTo>
                    <a:pt x="5941" y="4912"/>
                  </a:lnTo>
                  <a:lnTo>
                    <a:pt x="6080" y="4878"/>
                  </a:lnTo>
                  <a:lnTo>
                    <a:pt x="6498" y="4878"/>
                  </a:lnTo>
                  <a:lnTo>
                    <a:pt x="6620" y="4912"/>
                  </a:lnTo>
                  <a:lnTo>
                    <a:pt x="6759" y="4947"/>
                  </a:lnTo>
                  <a:lnTo>
                    <a:pt x="6881" y="4999"/>
                  </a:lnTo>
                  <a:lnTo>
                    <a:pt x="7003" y="5069"/>
                  </a:lnTo>
                  <a:lnTo>
                    <a:pt x="7108" y="5139"/>
                  </a:lnTo>
                  <a:lnTo>
                    <a:pt x="7230" y="5226"/>
                  </a:lnTo>
                  <a:lnTo>
                    <a:pt x="7317" y="5313"/>
                  </a:lnTo>
                  <a:lnTo>
                    <a:pt x="7404" y="5418"/>
                  </a:lnTo>
                  <a:lnTo>
                    <a:pt x="7491" y="5539"/>
                  </a:lnTo>
                  <a:lnTo>
                    <a:pt x="7561" y="5661"/>
                  </a:lnTo>
                  <a:lnTo>
                    <a:pt x="7613" y="5801"/>
                  </a:lnTo>
                  <a:lnTo>
                    <a:pt x="7718" y="6027"/>
                  </a:lnTo>
                  <a:lnTo>
                    <a:pt x="7822" y="6236"/>
                  </a:lnTo>
                  <a:lnTo>
                    <a:pt x="7961" y="6445"/>
                  </a:lnTo>
                  <a:lnTo>
                    <a:pt x="8118" y="6619"/>
                  </a:lnTo>
                  <a:lnTo>
                    <a:pt x="8292" y="6794"/>
                  </a:lnTo>
                  <a:lnTo>
                    <a:pt x="8467" y="6933"/>
                  </a:lnTo>
                  <a:lnTo>
                    <a:pt x="8676" y="7055"/>
                  </a:lnTo>
                  <a:lnTo>
                    <a:pt x="8885" y="7177"/>
                  </a:lnTo>
                  <a:lnTo>
                    <a:pt x="9094" y="7264"/>
                  </a:lnTo>
                  <a:lnTo>
                    <a:pt x="9320" y="7334"/>
                  </a:lnTo>
                  <a:lnTo>
                    <a:pt x="9547" y="7368"/>
                  </a:lnTo>
                  <a:lnTo>
                    <a:pt x="9790" y="7386"/>
                  </a:lnTo>
                  <a:lnTo>
                    <a:pt x="10017" y="7386"/>
                  </a:lnTo>
                  <a:lnTo>
                    <a:pt x="10261" y="7368"/>
                  </a:lnTo>
                  <a:lnTo>
                    <a:pt x="10505" y="7316"/>
                  </a:lnTo>
                  <a:lnTo>
                    <a:pt x="10749" y="7247"/>
                  </a:lnTo>
                  <a:lnTo>
                    <a:pt x="10975" y="7142"/>
                  </a:lnTo>
                  <a:lnTo>
                    <a:pt x="11184" y="7038"/>
                  </a:lnTo>
                  <a:lnTo>
                    <a:pt x="11393" y="6898"/>
                  </a:lnTo>
                  <a:lnTo>
                    <a:pt x="11567" y="6741"/>
                  </a:lnTo>
                  <a:lnTo>
                    <a:pt x="11724" y="6567"/>
                  </a:lnTo>
                  <a:lnTo>
                    <a:pt x="11881" y="6393"/>
                  </a:lnTo>
                  <a:lnTo>
                    <a:pt x="12003" y="6184"/>
                  </a:lnTo>
                  <a:lnTo>
                    <a:pt x="12107" y="5992"/>
                  </a:lnTo>
                  <a:lnTo>
                    <a:pt x="12212" y="5766"/>
                  </a:lnTo>
                  <a:lnTo>
                    <a:pt x="12264" y="5539"/>
                  </a:lnTo>
                  <a:lnTo>
                    <a:pt x="12316" y="5313"/>
                  </a:lnTo>
                  <a:lnTo>
                    <a:pt x="12334" y="5069"/>
                  </a:lnTo>
                  <a:lnTo>
                    <a:pt x="12334" y="4843"/>
                  </a:lnTo>
                  <a:lnTo>
                    <a:pt x="12316" y="4599"/>
                  </a:lnTo>
                  <a:lnTo>
                    <a:pt x="12264" y="4355"/>
                  </a:lnTo>
                  <a:lnTo>
                    <a:pt x="12194" y="4111"/>
                  </a:lnTo>
                  <a:lnTo>
                    <a:pt x="12072" y="3815"/>
                  </a:lnTo>
                  <a:lnTo>
                    <a:pt x="11950" y="3536"/>
                  </a:lnTo>
                  <a:lnTo>
                    <a:pt x="11794" y="3240"/>
                  </a:lnTo>
                  <a:lnTo>
                    <a:pt x="11637" y="2979"/>
                  </a:lnTo>
                  <a:lnTo>
                    <a:pt x="11463" y="2717"/>
                  </a:lnTo>
                  <a:lnTo>
                    <a:pt x="11289" y="2456"/>
                  </a:lnTo>
                  <a:lnTo>
                    <a:pt x="11097" y="2230"/>
                  </a:lnTo>
                  <a:lnTo>
                    <a:pt x="10888" y="1986"/>
                  </a:lnTo>
                  <a:lnTo>
                    <a:pt x="10679" y="1777"/>
                  </a:lnTo>
                  <a:lnTo>
                    <a:pt x="10452" y="1568"/>
                  </a:lnTo>
                  <a:lnTo>
                    <a:pt x="10226" y="1376"/>
                  </a:lnTo>
                  <a:lnTo>
                    <a:pt x="9982" y="1185"/>
                  </a:lnTo>
                  <a:lnTo>
                    <a:pt x="9721" y="1028"/>
                  </a:lnTo>
                  <a:lnTo>
                    <a:pt x="9477" y="854"/>
                  </a:lnTo>
                  <a:lnTo>
                    <a:pt x="9198" y="714"/>
                  </a:lnTo>
                  <a:lnTo>
                    <a:pt x="8937" y="575"/>
                  </a:lnTo>
                  <a:lnTo>
                    <a:pt x="8658" y="453"/>
                  </a:lnTo>
                  <a:lnTo>
                    <a:pt x="8379" y="348"/>
                  </a:lnTo>
                  <a:lnTo>
                    <a:pt x="8083" y="261"/>
                  </a:lnTo>
                  <a:lnTo>
                    <a:pt x="7805" y="174"/>
                  </a:lnTo>
                  <a:lnTo>
                    <a:pt x="7508" y="105"/>
                  </a:lnTo>
                  <a:lnTo>
                    <a:pt x="7195" y="52"/>
                  </a:lnTo>
                  <a:lnTo>
                    <a:pt x="6899" y="17"/>
                  </a:lnTo>
                  <a:lnTo>
                    <a:pt x="6603" y="0"/>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965" name="Google Shape;965;p67"/>
            <p:cNvSpPr/>
            <p:nvPr/>
          </p:nvSpPr>
          <p:spPr>
            <a:xfrm>
              <a:off x="4569783" y="2773015"/>
              <a:ext cx="212275" cy="210450"/>
            </a:xfrm>
            <a:custGeom>
              <a:rect b="b" l="l" r="r" t="t"/>
              <a:pathLst>
                <a:path extrusionOk="0" h="12107" w="12212">
                  <a:moveTo>
                    <a:pt x="8310" y="0"/>
                  </a:moveTo>
                  <a:lnTo>
                    <a:pt x="4686" y="3641"/>
                  </a:lnTo>
                  <a:lnTo>
                    <a:pt x="6272" y="4442"/>
                  </a:lnTo>
                  <a:lnTo>
                    <a:pt x="6411" y="4495"/>
                  </a:lnTo>
                  <a:lnTo>
                    <a:pt x="6550" y="4547"/>
                  </a:lnTo>
                  <a:lnTo>
                    <a:pt x="6672" y="4617"/>
                  </a:lnTo>
                  <a:lnTo>
                    <a:pt x="6777" y="4704"/>
                  </a:lnTo>
                  <a:lnTo>
                    <a:pt x="6881" y="4791"/>
                  </a:lnTo>
                  <a:lnTo>
                    <a:pt x="6986" y="4895"/>
                  </a:lnTo>
                  <a:lnTo>
                    <a:pt x="7073" y="5000"/>
                  </a:lnTo>
                  <a:lnTo>
                    <a:pt x="7143" y="5104"/>
                  </a:lnTo>
                  <a:lnTo>
                    <a:pt x="7212" y="5226"/>
                  </a:lnTo>
                  <a:lnTo>
                    <a:pt x="7265" y="5348"/>
                  </a:lnTo>
                  <a:lnTo>
                    <a:pt x="7299" y="5488"/>
                  </a:lnTo>
                  <a:lnTo>
                    <a:pt x="7317" y="5610"/>
                  </a:lnTo>
                  <a:lnTo>
                    <a:pt x="7334" y="5749"/>
                  </a:lnTo>
                  <a:lnTo>
                    <a:pt x="7334" y="5888"/>
                  </a:lnTo>
                  <a:lnTo>
                    <a:pt x="7317" y="6028"/>
                  </a:lnTo>
                  <a:lnTo>
                    <a:pt x="7299" y="6167"/>
                  </a:lnTo>
                  <a:lnTo>
                    <a:pt x="7247" y="6306"/>
                  </a:lnTo>
                  <a:lnTo>
                    <a:pt x="7195" y="6446"/>
                  </a:lnTo>
                  <a:lnTo>
                    <a:pt x="7125" y="6568"/>
                  </a:lnTo>
                  <a:lnTo>
                    <a:pt x="7056" y="6672"/>
                  </a:lnTo>
                  <a:lnTo>
                    <a:pt x="6951" y="6777"/>
                  </a:lnTo>
                  <a:lnTo>
                    <a:pt x="6864" y="6881"/>
                  </a:lnTo>
                  <a:lnTo>
                    <a:pt x="6759" y="6968"/>
                  </a:lnTo>
                  <a:lnTo>
                    <a:pt x="6637" y="7038"/>
                  </a:lnTo>
                  <a:lnTo>
                    <a:pt x="6516" y="7108"/>
                  </a:lnTo>
                  <a:lnTo>
                    <a:pt x="6394" y="7142"/>
                  </a:lnTo>
                  <a:lnTo>
                    <a:pt x="6272" y="7195"/>
                  </a:lnTo>
                  <a:lnTo>
                    <a:pt x="6132" y="7212"/>
                  </a:lnTo>
                  <a:lnTo>
                    <a:pt x="5993" y="7230"/>
                  </a:lnTo>
                  <a:lnTo>
                    <a:pt x="5854" y="7230"/>
                  </a:lnTo>
                  <a:lnTo>
                    <a:pt x="5714" y="7212"/>
                  </a:lnTo>
                  <a:lnTo>
                    <a:pt x="5575" y="7195"/>
                  </a:lnTo>
                  <a:lnTo>
                    <a:pt x="5436" y="7142"/>
                  </a:lnTo>
                  <a:lnTo>
                    <a:pt x="5314" y="7090"/>
                  </a:lnTo>
                  <a:lnTo>
                    <a:pt x="5192" y="7021"/>
                  </a:lnTo>
                  <a:lnTo>
                    <a:pt x="5087" y="6951"/>
                  </a:lnTo>
                  <a:lnTo>
                    <a:pt x="4965" y="6864"/>
                  </a:lnTo>
                  <a:lnTo>
                    <a:pt x="4878" y="6759"/>
                  </a:lnTo>
                  <a:lnTo>
                    <a:pt x="4791" y="6655"/>
                  </a:lnTo>
                  <a:lnTo>
                    <a:pt x="4721" y="6533"/>
                  </a:lnTo>
                  <a:lnTo>
                    <a:pt x="4652" y="6411"/>
                  </a:lnTo>
                  <a:lnTo>
                    <a:pt x="4530" y="6202"/>
                  </a:lnTo>
                  <a:lnTo>
                    <a:pt x="4390" y="5993"/>
                  </a:lnTo>
                  <a:lnTo>
                    <a:pt x="4251" y="5801"/>
                  </a:lnTo>
                  <a:lnTo>
                    <a:pt x="4077" y="5627"/>
                  </a:lnTo>
                  <a:lnTo>
                    <a:pt x="3885" y="5488"/>
                  </a:lnTo>
                  <a:lnTo>
                    <a:pt x="3694" y="5348"/>
                  </a:lnTo>
                  <a:lnTo>
                    <a:pt x="3485" y="5244"/>
                  </a:lnTo>
                  <a:lnTo>
                    <a:pt x="3276" y="5157"/>
                  </a:lnTo>
                  <a:lnTo>
                    <a:pt x="3049" y="5087"/>
                  </a:lnTo>
                  <a:lnTo>
                    <a:pt x="2823" y="5035"/>
                  </a:lnTo>
                  <a:lnTo>
                    <a:pt x="2596" y="5000"/>
                  </a:lnTo>
                  <a:lnTo>
                    <a:pt x="2352" y="5000"/>
                  </a:lnTo>
                  <a:lnTo>
                    <a:pt x="2108" y="5017"/>
                  </a:lnTo>
                  <a:lnTo>
                    <a:pt x="1882" y="5070"/>
                  </a:lnTo>
                  <a:lnTo>
                    <a:pt x="1638" y="5139"/>
                  </a:lnTo>
                  <a:lnTo>
                    <a:pt x="1412" y="5226"/>
                  </a:lnTo>
                  <a:lnTo>
                    <a:pt x="1185" y="5348"/>
                  </a:lnTo>
                  <a:lnTo>
                    <a:pt x="994" y="5488"/>
                  </a:lnTo>
                  <a:lnTo>
                    <a:pt x="802" y="5627"/>
                  </a:lnTo>
                  <a:lnTo>
                    <a:pt x="628" y="5801"/>
                  </a:lnTo>
                  <a:lnTo>
                    <a:pt x="488" y="5993"/>
                  </a:lnTo>
                  <a:lnTo>
                    <a:pt x="349" y="6184"/>
                  </a:lnTo>
                  <a:lnTo>
                    <a:pt x="245" y="6393"/>
                  </a:lnTo>
                  <a:lnTo>
                    <a:pt x="140" y="6602"/>
                  </a:lnTo>
                  <a:lnTo>
                    <a:pt x="70" y="6829"/>
                  </a:lnTo>
                  <a:lnTo>
                    <a:pt x="35" y="7055"/>
                  </a:lnTo>
                  <a:lnTo>
                    <a:pt x="1" y="7282"/>
                  </a:lnTo>
                  <a:lnTo>
                    <a:pt x="1" y="7526"/>
                  </a:lnTo>
                  <a:lnTo>
                    <a:pt x="18" y="7770"/>
                  </a:lnTo>
                  <a:lnTo>
                    <a:pt x="70" y="7996"/>
                  </a:lnTo>
                  <a:lnTo>
                    <a:pt x="140" y="8240"/>
                  </a:lnTo>
                  <a:lnTo>
                    <a:pt x="227" y="8466"/>
                  </a:lnTo>
                  <a:lnTo>
                    <a:pt x="366" y="8745"/>
                  </a:lnTo>
                  <a:lnTo>
                    <a:pt x="523" y="9024"/>
                  </a:lnTo>
                  <a:lnTo>
                    <a:pt x="680" y="9285"/>
                  </a:lnTo>
                  <a:lnTo>
                    <a:pt x="854" y="9546"/>
                  </a:lnTo>
                  <a:lnTo>
                    <a:pt x="1046" y="9790"/>
                  </a:lnTo>
                  <a:lnTo>
                    <a:pt x="1237" y="10017"/>
                  </a:lnTo>
                  <a:lnTo>
                    <a:pt x="1446" y="10243"/>
                  </a:lnTo>
                  <a:lnTo>
                    <a:pt x="1673" y="10452"/>
                  </a:lnTo>
                  <a:lnTo>
                    <a:pt x="1899" y="10661"/>
                  </a:lnTo>
                  <a:lnTo>
                    <a:pt x="2143" y="10835"/>
                  </a:lnTo>
                  <a:lnTo>
                    <a:pt x="2387" y="11027"/>
                  </a:lnTo>
                  <a:lnTo>
                    <a:pt x="2648" y="11184"/>
                  </a:lnTo>
                  <a:lnTo>
                    <a:pt x="2910" y="11341"/>
                  </a:lnTo>
                  <a:lnTo>
                    <a:pt x="3188" y="11480"/>
                  </a:lnTo>
                  <a:lnTo>
                    <a:pt x="3467" y="11602"/>
                  </a:lnTo>
                  <a:lnTo>
                    <a:pt x="3763" y="11724"/>
                  </a:lnTo>
                  <a:lnTo>
                    <a:pt x="4042" y="11811"/>
                  </a:lnTo>
                  <a:lnTo>
                    <a:pt x="4303" y="11898"/>
                  </a:lnTo>
                  <a:lnTo>
                    <a:pt x="4565" y="11968"/>
                  </a:lnTo>
                  <a:lnTo>
                    <a:pt x="4843" y="12020"/>
                  </a:lnTo>
                  <a:lnTo>
                    <a:pt x="5105" y="12055"/>
                  </a:lnTo>
                  <a:lnTo>
                    <a:pt x="5383" y="12090"/>
                  </a:lnTo>
                  <a:lnTo>
                    <a:pt x="5645" y="12107"/>
                  </a:lnTo>
                  <a:lnTo>
                    <a:pt x="5923" y="12107"/>
                  </a:lnTo>
                  <a:lnTo>
                    <a:pt x="6394" y="12090"/>
                  </a:lnTo>
                  <a:lnTo>
                    <a:pt x="6881" y="12037"/>
                  </a:lnTo>
                  <a:lnTo>
                    <a:pt x="7334" y="11950"/>
                  </a:lnTo>
                  <a:lnTo>
                    <a:pt x="7787" y="11828"/>
                  </a:lnTo>
                  <a:lnTo>
                    <a:pt x="8240" y="11672"/>
                  </a:lnTo>
                  <a:lnTo>
                    <a:pt x="8676" y="11480"/>
                  </a:lnTo>
                  <a:lnTo>
                    <a:pt x="9094" y="11253"/>
                  </a:lnTo>
                  <a:lnTo>
                    <a:pt x="9494" y="10992"/>
                  </a:lnTo>
                  <a:lnTo>
                    <a:pt x="9878" y="10713"/>
                  </a:lnTo>
                  <a:lnTo>
                    <a:pt x="10226" y="10400"/>
                  </a:lnTo>
                  <a:lnTo>
                    <a:pt x="10557" y="10069"/>
                  </a:lnTo>
                  <a:lnTo>
                    <a:pt x="10870" y="9703"/>
                  </a:lnTo>
                  <a:lnTo>
                    <a:pt x="11167" y="9302"/>
                  </a:lnTo>
                  <a:lnTo>
                    <a:pt x="11410" y="8884"/>
                  </a:lnTo>
                  <a:lnTo>
                    <a:pt x="11637" y="8449"/>
                  </a:lnTo>
                  <a:lnTo>
                    <a:pt x="11828" y="7979"/>
                  </a:lnTo>
                  <a:lnTo>
                    <a:pt x="11933" y="7682"/>
                  </a:lnTo>
                  <a:lnTo>
                    <a:pt x="12020" y="7386"/>
                  </a:lnTo>
                  <a:lnTo>
                    <a:pt x="12090" y="7073"/>
                  </a:lnTo>
                  <a:lnTo>
                    <a:pt x="12142" y="6777"/>
                  </a:lnTo>
                  <a:lnTo>
                    <a:pt x="12177" y="6481"/>
                  </a:lnTo>
                  <a:lnTo>
                    <a:pt x="12212" y="6167"/>
                  </a:lnTo>
                  <a:lnTo>
                    <a:pt x="12212" y="5871"/>
                  </a:lnTo>
                  <a:lnTo>
                    <a:pt x="12212" y="5575"/>
                  </a:lnTo>
                  <a:lnTo>
                    <a:pt x="12194" y="5279"/>
                  </a:lnTo>
                  <a:lnTo>
                    <a:pt x="12159" y="4982"/>
                  </a:lnTo>
                  <a:lnTo>
                    <a:pt x="12107" y="4686"/>
                  </a:lnTo>
                  <a:lnTo>
                    <a:pt x="12055" y="4390"/>
                  </a:lnTo>
                  <a:lnTo>
                    <a:pt x="11968" y="4111"/>
                  </a:lnTo>
                  <a:lnTo>
                    <a:pt x="11881" y="3833"/>
                  </a:lnTo>
                  <a:lnTo>
                    <a:pt x="11794" y="3554"/>
                  </a:lnTo>
                  <a:lnTo>
                    <a:pt x="11672" y="3275"/>
                  </a:lnTo>
                  <a:lnTo>
                    <a:pt x="11550" y="3014"/>
                  </a:lnTo>
                  <a:lnTo>
                    <a:pt x="11410" y="2753"/>
                  </a:lnTo>
                  <a:lnTo>
                    <a:pt x="11254" y="2491"/>
                  </a:lnTo>
                  <a:lnTo>
                    <a:pt x="11097" y="2248"/>
                  </a:lnTo>
                  <a:lnTo>
                    <a:pt x="10923" y="2004"/>
                  </a:lnTo>
                  <a:lnTo>
                    <a:pt x="10731" y="1777"/>
                  </a:lnTo>
                  <a:lnTo>
                    <a:pt x="10539" y="1551"/>
                  </a:lnTo>
                  <a:lnTo>
                    <a:pt x="10330" y="1342"/>
                  </a:lnTo>
                  <a:lnTo>
                    <a:pt x="10121" y="1133"/>
                  </a:lnTo>
                  <a:lnTo>
                    <a:pt x="9895" y="941"/>
                  </a:lnTo>
                  <a:lnTo>
                    <a:pt x="9651" y="750"/>
                  </a:lnTo>
                  <a:lnTo>
                    <a:pt x="9407" y="575"/>
                  </a:lnTo>
                  <a:lnTo>
                    <a:pt x="9146" y="419"/>
                  </a:lnTo>
                  <a:lnTo>
                    <a:pt x="8885" y="262"/>
                  </a:lnTo>
                  <a:lnTo>
                    <a:pt x="8606" y="122"/>
                  </a:lnTo>
                  <a:lnTo>
                    <a:pt x="8310"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68"/>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SzPts val="4800"/>
              <a:buFont typeface="Arial"/>
              <a:buNone/>
            </a:pPr>
            <a:r>
              <a:rPr lang="en">
                <a:solidFill>
                  <a:srgbClr val="3C4043"/>
                </a:solidFill>
              </a:rPr>
              <a:t>2nd choice brand ‘charged’</a:t>
            </a:r>
            <a:endParaRPr>
              <a:solidFill>
                <a:srgbClr val="3C4043"/>
              </a:solidFill>
            </a:endParaRPr>
          </a:p>
          <a:p>
            <a:pPr indent="0" lvl="0" marL="0" rtl="0" algn="l">
              <a:spcBef>
                <a:spcPts val="0"/>
              </a:spcBef>
              <a:spcAft>
                <a:spcPts val="0"/>
              </a:spcAft>
              <a:buNone/>
            </a:pPr>
            <a:r>
              <a:t/>
            </a:r>
            <a:endParaRPr/>
          </a:p>
        </p:txBody>
      </p:sp>
      <p:sp>
        <p:nvSpPr>
          <p:cNvPr id="971" name="Google Shape;971;p68"/>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972" name="Google Shape;972;p68"/>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973" name="Google Shape;973;p68"/>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974" name="Google Shape;974;p68"/>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sp>
        <p:nvSpPr>
          <p:cNvPr id="975" name="Google Shape;975;p68"/>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sp>
        <p:nvSpPr>
          <p:cNvPr id="976" name="Google Shape;976;p68"/>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cxnSp>
        <p:nvCxnSpPr>
          <p:cNvPr id="977" name="Google Shape;977;p68"/>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978" name="Google Shape;978;p68"/>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979" name="Google Shape;979;p68"/>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980" name="Google Shape;980;p68"/>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981" name="Google Shape;981;p68"/>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982" name="Google Shape;982;p68"/>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983" name="Google Shape;983;p68"/>
          <p:cNvGrpSpPr/>
          <p:nvPr/>
        </p:nvGrpSpPr>
        <p:grpSpPr>
          <a:xfrm>
            <a:off x="3603361" y="2161187"/>
            <a:ext cx="791874" cy="3059364"/>
            <a:chOff x="3823704" y="1578188"/>
            <a:chExt cx="643800" cy="2487288"/>
          </a:xfrm>
        </p:grpSpPr>
        <p:sp>
          <p:nvSpPr>
            <p:cNvPr id="984" name="Google Shape;984;p68"/>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985" name="Google Shape;985;p68"/>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986" name="Google Shape;986;p68"/>
            <p:cNvSpPr txBox="1"/>
            <p:nvPr/>
          </p:nvSpPr>
          <p:spPr>
            <a:xfrm>
              <a:off x="3823704" y="157818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987" name="Google Shape;987;p68"/>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988" name="Google Shape;988;p68"/>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989" name="Google Shape;989;p68"/>
          <p:cNvGrpSpPr/>
          <p:nvPr/>
        </p:nvGrpSpPr>
        <p:grpSpPr>
          <a:xfrm>
            <a:off x="3382096" y="5815608"/>
            <a:ext cx="2431216" cy="366417"/>
            <a:chOff x="7090339" y="2177549"/>
            <a:chExt cx="1976599" cy="297900"/>
          </a:xfrm>
        </p:grpSpPr>
        <p:sp>
          <p:nvSpPr>
            <p:cNvPr id="990" name="Google Shape;990;p68"/>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991" name="Google Shape;991;p68"/>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grpSp>
        <p:nvGrpSpPr>
          <p:cNvPr id="992" name="Google Shape;992;p68"/>
          <p:cNvGrpSpPr/>
          <p:nvPr/>
        </p:nvGrpSpPr>
        <p:grpSpPr>
          <a:xfrm>
            <a:off x="5846276" y="5815675"/>
            <a:ext cx="2403621" cy="366417"/>
            <a:chOff x="7204645" y="2209397"/>
            <a:chExt cx="1954163" cy="297900"/>
          </a:xfrm>
        </p:grpSpPr>
        <p:sp>
          <p:nvSpPr>
            <p:cNvPr id="993" name="Google Shape;993;p68"/>
            <p:cNvSpPr/>
            <p:nvPr/>
          </p:nvSpPr>
          <p:spPr>
            <a:xfrm>
              <a:off x="7204645" y="2339931"/>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994" name="Google Shape;994;p68"/>
            <p:cNvSpPr txBox="1"/>
            <p:nvPr/>
          </p:nvSpPr>
          <p:spPr>
            <a:xfrm>
              <a:off x="7310808" y="2209397"/>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2nd choice brand share</a:t>
              </a:r>
              <a:endParaRPr sz="1500">
                <a:solidFill>
                  <a:srgbClr val="3C4043"/>
                </a:solidFill>
                <a:latin typeface="Roboto"/>
                <a:ea typeface="Roboto"/>
                <a:cs typeface="Roboto"/>
                <a:sym typeface="Roboto"/>
              </a:endParaRPr>
            </a:p>
          </p:txBody>
        </p:sp>
      </p:grpSp>
      <p:sp>
        <p:nvSpPr>
          <p:cNvPr id="995" name="Google Shape;995;p68"/>
          <p:cNvSpPr txBox="1"/>
          <p:nvPr/>
        </p:nvSpPr>
        <p:spPr>
          <a:xfrm>
            <a:off x="5880412" y="5220225"/>
            <a:ext cx="10161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charged</a:t>
            </a:r>
            <a:endParaRPr sz="1200">
              <a:solidFill>
                <a:srgbClr val="5F6368"/>
              </a:solidFill>
              <a:latin typeface="Roboto"/>
              <a:ea typeface="Roboto"/>
              <a:cs typeface="Roboto"/>
              <a:sym typeface="Roboto"/>
            </a:endParaRPr>
          </a:p>
        </p:txBody>
      </p:sp>
      <p:sp>
        <p:nvSpPr>
          <p:cNvPr id="996" name="Google Shape;996;p68"/>
          <p:cNvSpPr txBox="1"/>
          <p:nvPr/>
        </p:nvSpPr>
        <p:spPr>
          <a:xfrm>
            <a:off x="4782825" y="3006110"/>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sp>
        <p:nvSpPr>
          <p:cNvPr id="997" name="Google Shape;997;p68"/>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grpSp>
        <p:nvGrpSpPr>
          <p:cNvPr id="998" name="Google Shape;998;p68"/>
          <p:cNvGrpSpPr/>
          <p:nvPr/>
        </p:nvGrpSpPr>
        <p:grpSpPr>
          <a:xfrm>
            <a:off x="5990786" y="2145176"/>
            <a:ext cx="795351" cy="3053212"/>
            <a:chOff x="4986335" y="1569006"/>
            <a:chExt cx="643800" cy="2484104"/>
          </a:xfrm>
        </p:grpSpPr>
        <p:sp>
          <p:nvSpPr>
            <p:cNvPr id="999" name="Google Shape;999;p68"/>
            <p:cNvSpPr/>
            <p:nvPr/>
          </p:nvSpPr>
          <p:spPr>
            <a:xfrm>
              <a:off x="50879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000" name="Google Shape;1000;p68"/>
            <p:cNvSpPr txBox="1"/>
            <p:nvPr/>
          </p:nvSpPr>
          <p:spPr>
            <a:xfrm>
              <a:off x="4986335" y="1569006"/>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46</a:t>
              </a:r>
              <a:endParaRPr sz="1700">
                <a:solidFill>
                  <a:srgbClr val="3C4043"/>
                </a:solidFill>
                <a:latin typeface="Roboto Medium"/>
                <a:ea typeface="Roboto Medium"/>
                <a:cs typeface="Roboto Medium"/>
                <a:sym typeface="Roboto Medium"/>
              </a:endParaRPr>
            </a:p>
          </p:txBody>
        </p:sp>
        <p:sp>
          <p:nvSpPr>
            <p:cNvPr id="1001" name="Google Shape;1001;p68"/>
            <p:cNvSpPr/>
            <p:nvPr/>
          </p:nvSpPr>
          <p:spPr>
            <a:xfrm>
              <a:off x="5087923" y="2925710"/>
              <a:ext cx="431700" cy="11274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002" name="Google Shape;1002;p68"/>
            <p:cNvSpPr txBox="1"/>
            <p:nvPr/>
          </p:nvSpPr>
          <p:spPr>
            <a:xfrm>
              <a:off x="4986335" y="2913521"/>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54</a:t>
              </a:r>
              <a:endParaRPr sz="1700">
                <a:solidFill>
                  <a:srgbClr val="FFFFFF"/>
                </a:solidFill>
                <a:latin typeface="Roboto Medium"/>
                <a:ea typeface="Roboto Medium"/>
                <a:cs typeface="Roboto Medium"/>
                <a:sym typeface="Roboto Medium"/>
              </a:endParaRPr>
            </a:p>
          </p:txBody>
        </p:sp>
      </p:grpSp>
      <p:grpSp>
        <p:nvGrpSpPr>
          <p:cNvPr id="1003" name="Google Shape;1003;p68"/>
          <p:cNvGrpSpPr/>
          <p:nvPr/>
        </p:nvGrpSpPr>
        <p:grpSpPr>
          <a:xfrm>
            <a:off x="4776691" y="2145174"/>
            <a:ext cx="795351" cy="3053869"/>
            <a:chOff x="4344262" y="1560408"/>
            <a:chExt cx="643800" cy="2490109"/>
          </a:xfrm>
        </p:grpSpPr>
        <p:sp>
          <p:nvSpPr>
            <p:cNvPr id="1004" name="Google Shape;1004;p68"/>
            <p:cNvSpPr/>
            <p:nvPr/>
          </p:nvSpPr>
          <p:spPr>
            <a:xfrm>
              <a:off x="44517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005" name="Google Shape;1005;p68"/>
            <p:cNvSpPr txBox="1"/>
            <p:nvPr/>
          </p:nvSpPr>
          <p:spPr>
            <a:xfrm>
              <a:off x="4344262" y="156040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33</a:t>
              </a:r>
              <a:endParaRPr sz="1700">
                <a:solidFill>
                  <a:srgbClr val="3C4043"/>
                </a:solidFill>
                <a:latin typeface="Roboto Medium"/>
                <a:ea typeface="Roboto Medium"/>
                <a:cs typeface="Roboto Medium"/>
                <a:sym typeface="Roboto Medium"/>
              </a:endParaRPr>
            </a:p>
          </p:txBody>
        </p:sp>
        <p:sp>
          <p:nvSpPr>
            <p:cNvPr id="1006" name="Google Shape;1006;p68"/>
            <p:cNvSpPr/>
            <p:nvPr/>
          </p:nvSpPr>
          <p:spPr>
            <a:xfrm>
              <a:off x="4451704" y="2525316"/>
              <a:ext cx="431700" cy="15252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007" name="Google Shape;1007;p68"/>
          <p:cNvSpPr txBox="1"/>
          <p:nvPr/>
        </p:nvSpPr>
        <p:spPr>
          <a:xfrm>
            <a:off x="4776788" y="3342917"/>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67</a:t>
            </a:r>
            <a:endParaRPr sz="1700">
              <a:solidFill>
                <a:srgbClr val="FFFFFF"/>
              </a:solidFill>
              <a:latin typeface="Roboto Medium"/>
              <a:ea typeface="Roboto Medium"/>
              <a:cs typeface="Roboto Medium"/>
              <a:sym typeface="Roboto Medium"/>
            </a:endParaRPr>
          </a:p>
        </p:txBody>
      </p:sp>
      <p:sp>
        <p:nvSpPr>
          <p:cNvPr id="1008" name="Google Shape;1008;p68"/>
          <p:cNvSpPr txBox="1"/>
          <p:nvPr/>
        </p:nvSpPr>
        <p:spPr>
          <a:xfrm>
            <a:off x="10080717" y="2835104"/>
            <a:ext cx="8433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Free</a:t>
            </a:r>
            <a:endParaRPr sz="1200">
              <a:solidFill>
                <a:srgbClr val="434343"/>
              </a:solidFill>
              <a:latin typeface="Roboto"/>
              <a:ea typeface="Roboto"/>
              <a:cs typeface="Roboto"/>
              <a:sym typeface="Roboto"/>
            </a:endParaRPr>
          </a:p>
        </p:txBody>
      </p:sp>
      <p:sp>
        <p:nvSpPr>
          <p:cNvPr id="1009" name="Google Shape;1009;p68"/>
          <p:cNvSpPr/>
          <p:nvPr/>
        </p:nvSpPr>
        <p:spPr>
          <a:xfrm>
            <a:off x="9636892" y="2808492"/>
            <a:ext cx="347262" cy="342708"/>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0" name="Google Shape;1010;p68"/>
          <p:cNvGrpSpPr/>
          <p:nvPr/>
        </p:nvGrpSpPr>
        <p:grpSpPr>
          <a:xfrm>
            <a:off x="9701687" y="2321578"/>
            <a:ext cx="1517655" cy="328434"/>
            <a:chOff x="6117157" y="-649347"/>
            <a:chExt cx="1694189" cy="344596"/>
          </a:xfrm>
        </p:grpSpPr>
        <p:sp>
          <p:nvSpPr>
            <p:cNvPr id="1011" name="Google Shape;1011;p68"/>
            <p:cNvSpPr txBox="1"/>
            <p:nvPr/>
          </p:nvSpPr>
          <p:spPr>
            <a:xfrm>
              <a:off x="6516246" y="-649347"/>
              <a:ext cx="1295100" cy="33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Authority Bias</a:t>
              </a:r>
              <a:endParaRPr sz="1200">
                <a:solidFill>
                  <a:srgbClr val="434343"/>
                </a:solidFill>
                <a:latin typeface="Roboto"/>
                <a:ea typeface="Roboto"/>
                <a:cs typeface="Roboto"/>
                <a:sym typeface="Roboto"/>
              </a:endParaRPr>
            </a:p>
          </p:txBody>
        </p:sp>
        <p:sp>
          <p:nvSpPr>
            <p:cNvPr id="1012" name="Google Shape;1012;p68"/>
            <p:cNvSpPr/>
            <p:nvPr/>
          </p:nvSpPr>
          <p:spPr>
            <a:xfrm>
              <a:off x="6117157" y="-634744"/>
              <a:ext cx="243001" cy="329993"/>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chemeClr val="accent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sz="1400">
                <a:latin typeface="Google Sans"/>
                <a:ea typeface="Google Sans"/>
                <a:cs typeface="Google Sans"/>
                <a:sym typeface="Google Sans"/>
              </a:endParaRPr>
            </a:p>
          </p:txBody>
        </p:sp>
      </p:grpSp>
      <p:sp>
        <p:nvSpPr>
          <p:cNvPr id="1013" name="Google Shape;1013;p68"/>
          <p:cNvSpPr txBox="1"/>
          <p:nvPr/>
        </p:nvSpPr>
        <p:spPr>
          <a:xfrm>
            <a:off x="4510838" y="5278556"/>
            <a:ext cx="13272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Introduction of 2nd choice brand</a:t>
            </a:r>
            <a:endParaRPr sz="1200">
              <a:solidFill>
                <a:srgbClr val="5F6368"/>
              </a:solidFill>
              <a:latin typeface="Roboto"/>
              <a:ea typeface="Roboto"/>
              <a:cs typeface="Roboto"/>
              <a:sym typeface="Roboto"/>
            </a:endParaRPr>
          </a:p>
        </p:txBody>
      </p:sp>
      <p:sp>
        <p:nvSpPr>
          <p:cNvPr id="1014" name="Google Shape;1014;p68"/>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2"/>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spcBef>
                <a:spcPts val="0"/>
              </a:spcBef>
              <a:spcAft>
                <a:spcPts val="0"/>
              </a:spcAft>
              <a:buNone/>
            </a:pPr>
            <a:r>
              <a:rPr lang="en"/>
              <a:t>Defining t</a:t>
            </a:r>
            <a:r>
              <a:rPr lang="en"/>
              <a:t>he messy middle</a:t>
            </a:r>
            <a:endParaRPr/>
          </a:p>
        </p:txBody>
      </p:sp>
      <p:pic>
        <p:nvPicPr>
          <p:cNvPr id="435" name="Google Shape;435;p42"/>
          <p:cNvPicPr preferRelativeResize="0"/>
          <p:nvPr/>
        </p:nvPicPr>
        <p:blipFill rotWithShape="1">
          <a:blip r:embed="rId3">
            <a:alphaModFix/>
          </a:blip>
          <a:srcRect b="0" l="28823" r="30362" t="0"/>
          <a:stretch/>
        </p:blipFill>
        <p:spPr>
          <a:xfrm>
            <a:off x="4507475" y="1035675"/>
            <a:ext cx="4791149" cy="66033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69"/>
          <p:cNvSpPr/>
          <p:nvPr/>
        </p:nvSpPr>
        <p:spPr>
          <a:xfrm>
            <a:off x="0" y="2263838"/>
            <a:ext cx="13716000" cy="2502900"/>
          </a:xfrm>
          <a:prstGeom prst="rect">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20" name="Google Shape;1020;p69"/>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Font typeface="Arial"/>
              <a:buNone/>
            </a:pPr>
            <a:r>
              <a:rPr lang="en">
                <a:solidFill>
                  <a:srgbClr val="3C4043"/>
                </a:solidFill>
              </a:rPr>
              <a:t>Social Proof</a:t>
            </a:r>
            <a:endParaRPr>
              <a:solidFill>
                <a:srgbClr val="3C4043"/>
              </a:solidFill>
            </a:endParaRPr>
          </a:p>
          <a:p>
            <a:pPr indent="0" lvl="0" marL="0" rtl="0" algn="l">
              <a:spcBef>
                <a:spcPts val="0"/>
              </a:spcBef>
              <a:spcAft>
                <a:spcPts val="0"/>
              </a:spcAft>
              <a:buNone/>
            </a:pPr>
            <a:r>
              <a:t/>
            </a:r>
            <a:endParaRPr/>
          </a:p>
        </p:txBody>
      </p:sp>
      <p:sp>
        <p:nvSpPr>
          <p:cNvPr id="1021" name="Google Shape;1021;p69"/>
          <p:cNvSpPr/>
          <p:nvPr/>
        </p:nvSpPr>
        <p:spPr>
          <a:xfrm>
            <a:off x="2748956" y="5372719"/>
            <a:ext cx="2835000" cy="531900"/>
          </a:xfrm>
          <a:prstGeom prst="roundRect">
            <a:avLst>
              <a:gd fmla="val 50000" name="adj"/>
            </a:avLst>
          </a:prstGeom>
          <a:solidFill>
            <a:srgbClr val="4284F9"/>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1st choice brand</a:t>
            </a:r>
            <a:endParaRPr sz="2100">
              <a:solidFill>
                <a:srgbClr val="FFFFFF"/>
              </a:solidFill>
              <a:latin typeface="Google Sans"/>
              <a:ea typeface="Google Sans"/>
              <a:cs typeface="Google Sans"/>
              <a:sym typeface="Google Sans"/>
            </a:endParaRPr>
          </a:p>
        </p:txBody>
      </p:sp>
      <p:sp>
        <p:nvSpPr>
          <p:cNvPr id="1022" name="Google Shape;1022;p69"/>
          <p:cNvSpPr/>
          <p:nvPr/>
        </p:nvSpPr>
        <p:spPr>
          <a:xfrm>
            <a:off x="8105043" y="5372719"/>
            <a:ext cx="2835000" cy="531900"/>
          </a:xfrm>
          <a:prstGeom prst="roundRect">
            <a:avLst>
              <a:gd fmla="val 50000" name="adj"/>
            </a:avLst>
          </a:prstGeom>
          <a:solidFill>
            <a:schemeClr val="accent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3C4043"/>
                </a:solidFill>
                <a:latin typeface="Google Sans Medium"/>
                <a:ea typeface="Google Sans Medium"/>
                <a:cs typeface="Google Sans Medium"/>
                <a:sym typeface="Google Sans Medium"/>
              </a:rPr>
              <a:t>2nd choice brand</a:t>
            </a:r>
            <a:endParaRPr sz="2100">
              <a:solidFill>
                <a:srgbClr val="3C4043"/>
              </a:solidFill>
              <a:latin typeface="Google Sans"/>
              <a:ea typeface="Google Sans"/>
              <a:cs typeface="Google Sans"/>
              <a:sym typeface="Google Sans"/>
            </a:endParaRPr>
          </a:p>
        </p:txBody>
      </p:sp>
      <p:sp>
        <p:nvSpPr>
          <p:cNvPr id="1023" name="Google Shape;1023;p69"/>
          <p:cNvSpPr/>
          <p:nvPr/>
        </p:nvSpPr>
        <p:spPr>
          <a:xfrm>
            <a:off x="2577413" y="1829250"/>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24" name="Google Shape;1024;p69"/>
          <p:cNvSpPr/>
          <p:nvPr/>
        </p:nvSpPr>
        <p:spPr>
          <a:xfrm>
            <a:off x="7931363" y="1820194"/>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025" name="Google Shape;1025;p69"/>
          <p:cNvGrpSpPr/>
          <p:nvPr/>
        </p:nvGrpSpPr>
        <p:grpSpPr>
          <a:xfrm rot="5400000">
            <a:off x="2575833" y="1810083"/>
            <a:ext cx="3208251" cy="3209362"/>
            <a:chOff x="1535600" y="582325"/>
            <a:chExt cx="4548775" cy="4550350"/>
          </a:xfrm>
        </p:grpSpPr>
        <p:sp>
          <p:nvSpPr>
            <p:cNvPr id="1026" name="Google Shape;1026;p69"/>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27" name="Google Shape;1027;p69"/>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028" name="Google Shape;1028;p69"/>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29" name="Google Shape;1029;p69"/>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30" name="Google Shape;1030;p69"/>
          <p:cNvGrpSpPr/>
          <p:nvPr/>
        </p:nvGrpSpPr>
        <p:grpSpPr>
          <a:xfrm rot="5400000">
            <a:off x="7931902" y="1810083"/>
            <a:ext cx="3208251" cy="3209362"/>
            <a:chOff x="1535600" y="582325"/>
            <a:chExt cx="4548775" cy="4550350"/>
          </a:xfrm>
        </p:grpSpPr>
        <p:sp>
          <p:nvSpPr>
            <p:cNvPr id="1031" name="Google Shape;1031;p69"/>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32" name="Google Shape;1032;p69"/>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033" name="Google Shape;1033;p69"/>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34" name="Google Shape;1034;p69"/>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35" name="Google Shape;1035;p69"/>
          <p:cNvGrpSpPr/>
          <p:nvPr/>
        </p:nvGrpSpPr>
        <p:grpSpPr>
          <a:xfrm>
            <a:off x="8414884" y="3161250"/>
            <a:ext cx="2241905" cy="525209"/>
            <a:chOff x="3334398" y="755630"/>
            <a:chExt cx="1185942" cy="277800"/>
          </a:xfrm>
        </p:grpSpPr>
        <p:sp>
          <p:nvSpPr>
            <p:cNvPr id="1036" name="Google Shape;1036;p69"/>
            <p:cNvSpPr txBox="1"/>
            <p:nvPr/>
          </p:nvSpPr>
          <p:spPr>
            <a:xfrm>
              <a:off x="4112040" y="755630"/>
              <a:ext cx="408300" cy="2778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700">
                  <a:solidFill>
                    <a:srgbClr val="4285F4"/>
                  </a:solidFill>
                  <a:latin typeface="Roboto"/>
                  <a:ea typeface="Roboto"/>
                  <a:cs typeface="Roboto"/>
                  <a:sym typeface="Roboto"/>
                </a:rPr>
                <a:t>(400)</a:t>
              </a:r>
              <a:endParaRPr sz="1700">
                <a:solidFill>
                  <a:srgbClr val="4285F4"/>
                </a:solidFill>
                <a:latin typeface="Roboto"/>
                <a:ea typeface="Roboto"/>
                <a:cs typeface="Roboto"/>
                <a:sym typeface="Roboto"/>
              </a:endParaRPr>
            </a:p>
          </p:txBody>
        </p:sp>
        <p:sp>
          <p:nvSpPr>
            <p:cNvPr id="1037" name="Google Shape;1037;p69"/>
            <p:cNvSpPr/>
            <p:nvPr/>
          </p:nvSpPr>
          <p:spPr>
            <a:xfrm>
              <a:off x="3334398" y="81796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38" name="Google Shape;1038;p69"/>
            <p:cNvSpPr/>
            <p:nvPr/>
          </p:nvSpPr>
          <p:spPr>
            <a:xfrm>
              <a:off x="3496080" y="81794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39" name="Google Shape;1039;p69"/>
            <p:cNvSpPr/>
            <p:nvPr/>
          </p:nvSpPr>
          <p:spPr>
            <a:xfrm>
              <a:off x="3659917" y="81794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40" name="Google Shape;1040;p69"/>
            <p:cNvSpPr/>
            <p:nvPr/>
          </p:nvSpPr>
          <p:spPr>
            <a:xfrm>
              <a:off x="3823764" y="81796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41" name="Google Shape;1041;p69"/>
            <p:cNvSpPr/>
            <p:nvPr/>
          </p:nvSpPr>
          <p:spPr>
            <a:xfrm>
              <a:off x="3987611" y="81794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42" name="Google Shape;1042;p69"/>
          <p:cNvGrpSpPr/>
          <p:nvPr/>
        </p:nvGrpSpPr>
        <p:grpSpPr>
          <a:xfrm>
            <a:off x="3058796" y="3161231"/>
            <a:ext cx="2241905" cy="525209"/>
            <a:chOff x="3334398" y="755630"/>
            <a:chExt cx="1185942" cy="277800"/>
          </a:xfrm>
        </p:grpSpPr>
        <p:sp>
          <p:nvSpPr>
            <p:cNvPr id="1043" name="Google Shape;1043;p69"/>
            <p:cNvSpPr txBox="1"/>
            <p:nvPr/>
          </p:nvSpPr>
          <p:spPr>
            <a:xfrm>
              <a:off x="4112040" y="755630"/>
              <a:ext cx="408300" cy="277800"/>
            </a:xfrm>
            <a:prstGeom prst="rect">
              <a:avLst/>
            </a:prstGeom>
            <a:noFill/>
            <a:ln>
              <a:noFill/>
            </a:ln>
          </p:spPr>
          <p:txBody>
            <a:bodyPr anchorCtr="0" anchor="ctr" bIns="137150" lIns="137150" spcFirstLastPara="1" rIns="137150" wrap="square" tIns="137150">
              <a:noAutofit/>
            </a:bodyPr>
            <a:lstStyle/>
            <a:p>
              <a:pPr indent="0" lvl="0" marL="0" rtl="0" algn="l">
                <a:spcBef>
                  <a:spcPts val="0"/>
                </a:spcBef>
                <a:spcAft>
                  <a:spcPts val="0"/>
                </a:spcAft>
                <a:buNone/>
              </a:pPr>
              <a:r>
                <a:rPr lang="en" sz="1700">
                  <a:solidFill>
                    <a:srgbClr val="4285F4"/>
                  </a:solidFill>
                  <a:latin typeface="Roboto"/>
                  <a:ea typeface="Roboto"/>
                  <a:cs typeface="Roboto"/>
                  <a:sym typeface="Roboto"/>
                </a:rPr>
                <a:t>(400)</a:t>
              </a:r>
              <a:endParaRPr sz="1700">
                <a:solidFill>
                  <a:srgbClr val="4285F4"/>
                </a:solidFill>
                <a:latin typeface="Roboto"/>
                <a:ea typeface="Roboto"/>
                <a:cs typeface="Roboto"/>
                <a:sym typeface="Roboto"/>
              </a:endParaRPr>
            </a:p>
          </p:txBody>
        </p:sp>
        <p:sp>
          <p:nvSpPr>
            <p:cNvPr id="1044" name="Google Shape;1044;p69"/>
            <p:cNvSpPr/>
            <p:nvPr/>
          </p:nvSpPr>
          <p:spPr>
            <a:xfrm>
              <a:off x="3334398" y="81796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45" name="Google Shape;1045;p69"/>
            <p:cNvSpPr/>
            <p:nvPr/>
          </p:nvSpPr>
          <p:spPr>
            <a:xfrm>
              <a:off x="3496080" y="81794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46" name="Google Shape;1046;p69"/>
            <p:cNvSpPr/>
            <p:nvPr/>
          </p:nvSpPr>
          <p:spPr>
            <a:xfrm>
              <a:off x="3659917" y="817949"/>
              <a:ext cx="144300" cy="137400"/>
            </a:xfrm>
            <a:prstGeom prst="star5">
              <a:avLst>
                <a:gd fmla="val 19098" name="adj"/>
                <a:gd fmla="val 105146" name="hf"/>
                <a:gd fmla="val 110557" name="vf"/>
              </a:avLst>
            </a:prstGeom>
            <a:solidFill>
              <a:srgbClr val="FABB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47" name="Google Shape;1047;p69"/>
            <p:cNvSpPr/>
            <p:nvPr/>
          </p:nvSpPr>
          <p:spPr>
            <a:xfrm>
              <a:off x="3823764" y="817969"/>
              <a:ext cx="144300" cy="137400"/>
            </a:xfrm>
            <a:prstGeom prst="star5">
              <a:avLst>
                <a:gd fmla="val 19098" name="adj"/>
                <a:gd fmla="val 105146" name="hf"/>
                <a:gd fmla="val 110557" name="vf"/>
              </a:avLst>
            </a:prstGeom>
            <a:solidFill>
              <a:srgbClr val="B7B7B7"/>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48" name="Google Shape;1048;p69"/>
            <p:cNvSpPr/>
            <p:nvPr/>
          </p:nvSpPr>
          <p:spPr>
            <a:xfrm>
              <a:off x="3987611" y="817949"/>
              <a:ext cx="144300" cy="137400"/>
            </a:xfrm>
            <a:prstGeom prst="star5">
              <a:avLst>
                <a:gd fmla="val 19098" name="adj"/>
                <a:gd fmla="val 105146" name="hf"/>
                <a:gd fmla="val 110557" name="vf"/>
              </a:avLst>
            </a:prstGeom>
            <a:solidFill>
              <a:srgbClr val="B7B7B7"/>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49" name="Google Shape;1049;p69"/>
          <p:cNvGrpSpPr/>
          <p:nvPr/>
        </p:nvGrpSpPr>
        <p:grpSpPr>
          <a:xfrm>
            <a:off x="6260252" y="2940507"/>
            <a:ext cx="1195035" cy="857989"/>
            <a:chOff x="4280000" y="2618875"/>
            <a:chExt cx="507812" cy="364590"/>
          </a:xfrm>
        </p:grpSpPr>
        <p:sp>
          <p:nvSpPr>
            <p:cNvPr id="1050" name="Google Shape;1050;p69"/>
            <p:cNvSpPr/>
            <p:nvPr/>
          </p:nvSpPr>
          <p:spPr>
            <a:xfrm>
              <a:off x="4280000" y="2618875"/>
              <a:ext cx="191068" cy="360652"/>
            </a:xfrm>
            <a:custGeom>
              <a:rect b="b" l="l" r="r" t="t"/>
              <a:pathLst>
                <a:path extrusionOk="0" h="20748" w="10992">
                  <a:moveTo>
                    <a:pt x="2282" y="1"/>
                  </a:moveTo>
                  <a:lnTo>
                    <a:pt x="2038" y="36"/>
                  </a:lnTo>
                  <a:lnTo>
                    <a:pt x="1794" y="88"/>
                  </a:lnTo>
                  <a:lnTo>
                    <a:pt x="1550" y="158"/>
                  </a:lnTo>
                  <a:lnTo>
                    <a:pt x="1324" y="262"/>
                  </a:lnTo>
                  <a:lnTo>
                    <a:pt x="1115" y="384"/>
                  </a:lnTo>
                  <a:lnTo>
                    <a:pt x="923" y="524"/>
                  </a:lnTo>
                  <a:lnTo>
                    <a:pt x="749" y="680"/>
                  </a:lnTo>
                  <a:lnTo>
                    <a:pt x="575" y="855"/>
                  </a:lnTo>
                  <a:lnTo>
                    <a:pt x="436" y="1046"/>
                  </a:lnTo>
                  <a:lnTo>
                    <a:pt x="314" y="1238"/>
                  </a:lnTo>
                  <a:lnTo>
                    <a:pt x="209" y="1447"/>
                  </a:lnTo>
                  <a:lnTo>
                    <a:pt x="122" y="1673"/>
                  </a:lnTo>
                  <a:lnTo>
                    <a:pt x="52" y="1900"/>
                  </a:lnTo>
                  <a:lnTo>
                    <a:pt x="18" y="2126"/>
                  </a:lnTo>
                  <a:lnTo>
                    <a:pt x="0" y="2353"/>
                  </a:lnTo>
                  <a:lnTo>
                    <a:pt x="0" y="2596"/>
                  </a:lnTo>
                  <a:lnTo>
                    <a:pt x="35" y="2840"/>
                  </a:lnTo>
                  <a:lnTo>
                    <a:pt x="87" y="3084"/>
                  </a:lnTo>
                  <a:lnTo>
                    <a:pt x="157" y="3311"/>
                  </a:lnTo>
                  <a:lnTo>
                    <a:pt x="6271" y="19180"/>
                  </a:lnTo>
                  <a:lnTo>
                    <a:pt x="6341" y="19354"/>
                  </a:lnTo>
                  <a:lnTo>
                    <a:pt x="6428" y="19528"/>
                  </a:lnTo>
                  <a:lnTo>
                    <a:pt x="6532" y="19685"/>
                  </a:lnTo>
                  <a:lnTo>
                    <a:pt x="6654" y="19842"/>
                  </a:lnTo>
                  <a:lnTo>
                    <a:pt x="6759" y="19981"/>
                  </a:lnTo>
                  <a:lnTo>
                    <a:pt x="6898" y="20103"/>
                  </a:lnTo>
                  <a:lnTo>
                    <a:pt x="7038" y="20225"/>
                  </a:lnTo>
                  <a:lnTo>
                    <a:pt x="7177" y="20329"/>
                  </a:lnTo>
                  <a:lnTo>
                    <a:pt x="7334" y="20417"/>
                  </a:lnTo>
                  <a:lnTo>
                    <a:pt x="7491" y="20504"/>
                  </a:lnTo>
                  <a:lnTo>
                    <a:pt x="7665" y="20573"/>
                  </a:lnTo>
                  <a:lnTo>
                    <a:pt x="7839" y="20643"/>
                  </a:lnTo>
                  <a:lnTo>
                    <a:pt x="8013" y="20678"/>
                  </a:lnTo>
                  <a:lnTo>
                    <a:pt x="8187" y="20713"/>
                  </a:lnTo>
                  <a:lnTo>
                    <a:pt x="8362" y="20748"/>
                  </a:lnTo>
                  <a:lnTo>
                    <a:pt x="8553" y="20748"/>
                  </a:lnTo>
                  <a:lnTo>
                    <a:pt x="8762" y="20730"/>
                  </a:lnTo>
                  <a:lnTo>
                    <a:pt x="8989" y="20713"/>
                  </a:lnTo>
                  <a:lnTo>
                    <a:pt x="9215" y="20660"/>
                  </a:lnTo>
                  <a:lnTo>
                    <a:pt x="9424" y="20591"/>
                  </a:lnTo>
                  <a:lnTo>
                    <a:pt x="9651" y="20486"/>
                  </a:lnTo>
                  <a:lnTo>
                    <a:pt x="9860" y="20364"/>
                  </a:lnTo>
                  <a:lnTo>
                    <a:pt x="10069" y="20225"/>
                  </a:lnTo>
                  <a:lnTo>
                    <a:pt x="10243" y="20068"/>
                  </a:lnTo>
                  <a:lnTo>
                    <a:pt x="10400" y="19894"/>
                  </a:lnTo>
                  <a:lnTo>
                    <a:pt x="10539" y="19702"/>
                  </a:lnTo>
                  <a:lnTo>
                    <a:pt x="10678" y="19511"/>
                  </a:lnTo>
                  <a:lnTo>
                    <a:pt x="10783" y="19302"/>
                  </a:lnTo>
                  <a:lnTo>
                    <a:pt x="10853" y="19075"/>
                  </a:lnTo>
                  <a:lnTo>
                    <a:pt x="10922" y="18849"/>
                  </a:lnTo>
                  <a:lnTo>
                    <a:pt x="10974" y="18622"/>
                  </a:lnTo>
                  <a:lnTo>
                    <a:pt x="10992" y="18379"/>
                  </a:lnTo>
                  <a:lnTo>
                    <a:pt x="10974" y="18152"/>
                  </a:lnTo>
                  <a:lnTo>
                    <a:pt x="10957" y="17908"/>
                  </a:lnTo>
                  <a:lnTo>
                    <a:pt x="10905" y="17664"/>
                  </a:lnTo>
                  <a:lnTo>
                    <a:pt x="10818" y="17438"/>
                  </a:lnTo>
                  <a:lnTo>
                    <a:pt x="4703" y="1569"/>
                  </a:lnTo>
                  <a:lnTo>
                    <a:pt x="4616" y="1325"/>
                  </a:lnTo>
                  <a:lnTo>
                    <a:pt x="4494" y="1116"/>
                  </a:lnTo>
                  <a:lnTo>
                    <a:pt x="4355" y="924"/>
                  </a:lnTo>
                  <a:lnTo>
                    <a:pt x="4198" y="750"/>
                  </a:lnTo>
                  <a:lnTo>
                    <a:pt x="4024" y="576"/>
                  </a:lnTo>
                  <a:lnTo>
                    <a:pt x="3832" y="436"/>
                  </a:lnTo>
                  <a:lnTo>
                    <a:pt x="3641" y="315"/>
                  </a:lnTo>
                  <a:lnTo>
                    <a:pt x="3432" y="210"/>
                  </a:lnTo>
                  <a:lnTo>
                    <a:pt x="3205" y="123"/>
                  </a:lnTo>
                  <a:lnTo>
                    <a:pt x="2979" y="53"/>
                  </a:lnTo>
                  <a:lnTo>
                    <a:pt x="2752" y="18"/>
                  </a:lnTo>
                  <a:lnTo>
                    <a:pt x="2509" y="1"/>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51" name="Google Shape;1051;p69"/>
            <p:cNvSpPr/>
            <p:nvPr/>
          </p:nvSpPr>
          <p:spPr>
            <a:xfrm>
              <a:off x="4386283" y="2618875"/>
              <a:ext cx="191086" cy="360652"/>
            </a:xfrm>
            <a:custGeom>
              <a:rect b="b" l="l" r="r" t="t"/>
              <a:pathLst>
                <a:path extrusionOk="0" h="20748" w="10993">
                  <a:moveTo>
                    <a:pt x="8466" y="1"/>
                  </a:moveTo>
                  <a:lnTo>
                    <a:pt x="8240" y="18"/>
                  </a:lnTo>
                  <a:lnTo>
                    <a:pt x="7996" y="53"/>
                  </a:lnTo>
                  <a:lnTo>
                    <a:pt x="7770" y="123"/>
                  </a:lnTo>
                  <a:lnTo>
                    <a:pt x="7560" y="210"/>
                  </a:lnTo>
                  <a:lnTo>
                    <a:pt x="7351" y="315"/>
                  </a:lnTo>
                  <a:lnTo>
                    <a:pt x="7142" y="436"/>
                  </a:lnTo>
                  <a:lnTo>
                    <a:pt x="6968" y="576"/>
                  </a:lnTo>
                  <a:lnTo>
                    <a:pt x="6794" y="750"/>
                  </a:lnTo>
                  <a:lnTo>
                    <a:pt x="6637" y="924"/>
                  </a:lnTo>
                  <a:lnTo>
                    <a:pt x="6498" y="1116"/>
                  </a:lnTo>
                  <a:lnTo>
                    <a:pt x="6376" y="1325"/>
                  </a:lnTo>
                  <a:lnTo>
                    <a:pt x="6271" y="1569"/>
                  </a:lnTo>
                  <a:lnTo>
                    <a:pt x="157" y="17438"/>
                  </a:lnTo>
                  <a:lnTo>
                    <a:pt x="87" y="17664"/>
                  </a:lnTo>
                  <a:lnTo>
                    <a:pt x="35" y="17908"/>
                  </a:lnTo>
                  <a:lnTo>
                    <a:pt x="0" y="18152"/>
                  </a:lnTo>
                  <a:lnTo>
                    <a:pt x="0" y="18379"/>
                  </a:lnTo>
                  <a:lnTo>
                    <a:pt x="18" y="18622"/>
                  </a:lnTo>
                  <a:lnTo>
                    <a:pt x="53" y="18849"/>
                  </a:lnTo>
                  <a:lnTo>
                    <a:pt x="122" y="19075"/>
                  </a:lnTo>
                  <a:lnTo>
                    <a:pt x="209" y="19302"/>
                  </a:lnTo>
                  <a:lnTo>
                    <a:pt x="314" y="19511"/>
                  </a:lnTo>
                  <a:lnTo>
                    <a:pt x="436" y="19702"/>
                  </a:lnTo>
                  <a:lnTo>
                    <a:pt x="575" y="19894"/>
                  </a:lnTo>
                  <a:lnTo>
                    <a:pt x="732" y="20068"/>
                  </a:lnTo>
                  <a:lnTo>
                    <a:pt x="924" y="20225"/>
                  </a:lnTo>
                  <a:lnTo>
                    <a:pt x="1115" y="20364"/>
                  </a:lnTo>
                  <a:lnTo>
                    <a:pt x="1324" y="20486"/>
                  </a:lnTo>
                  <a:lnTo>
                    <a:pt x="1551" y="20591"/>
                  </a:lnTo>
                  <a:lnTo>
                    <a:pt x="1777" y="20660"/>
                  </a:lnTo>
                  <a:lnTo>
                    <a:pt x="1986" y="20713"/>
                  </a:lnTo>
                  <a:lnTo>
                    <a:pt x="2213" y="20730"/>
                  </a:lnTo>
                  <a:lnTo>
                    <a:pt x="2439" y="20748"/>
                  </a:lnTo>
                  <a:lnTo>
                    <a:pt x="2613" y="20748"/>
                  </a:lnTo>
                  <a:lnTo>
                    <a:pt x="2805" y="20713"/>
                  </a:lnTo>
                  <a:lnTo>
                    <a:pt x="2979" y="20678"/>
                  </a:lnTo>
                  <a:lnTo>
                    <a:pt x="3153" y="20643"/>
                  </a:lnTo>
                  <a:lnTo>
                    <a:pt x="3328" y="20573"/>
                  </a:lnTo>
                  <a:lnTo>
                    <a:pt x="3484" y="20504"/>
                  </a:lnTo>
                  <a:lnTo>
                    <a:pt x="3641" y="20417"/>
                  </a:lnTo>
                  <a:lnTo>
                    <a:pt x="3798" y="20329"/>
                  </a:lnTo>
                  <a:lnTo>
                    <a:pt x="3937" y="20225"/>
                  </a:lnTo>
                  <a:lnTo>
                    <a:pt x="4077" y="20103"/>
                  </a:lnTo>
                  <a:lnTo>
                    <a:pt x="4216" y="19981"/>
                  </a:lnTo>
                  <a:lnTo>
                    <a:pt x="4338" y="19842"/>
                  </a:lnTo>
                  <a:lnTo>
                    <a:pt x="4442" y="19685"/>
                  </a:lnTo>
                  <a:lnTo>
                    <a:pt x="4547" y="19528"/>
                  </a:lnTo>
                  <a:lnTo>
                    <a:pt x="4634" y="19354"/>
                  </a:lnTo>
                  <a:lnTo>
                    <a:pt x="4704" y="19180"/>
                  </a:lnTo>
                  <a:lnTo>
                    <a:pt x="10818" y="3311"/>
                  </a:lnTo>
                  <a:lnTo>
                    <a:pt x="10905" y="3084"/>
                  </a:lnTo>
                  <a:lnTo>
                    <a:pt x="10957" y="2840"/>
                  </a:lnTo>
                  <a:lnTo>
                    <a:pt x="10975" y="2596"/>
                  </a:lnTo>
                  <a:lnTo>
                    <a:pt x="10992" y="2353"/>
                  </a:lnTo>
                  <a:lnTo>
                    <a:pt x="10957" y="2126"/>
                  </a:lnTo>
                  <a:lnTo>
                    <a:pt x="10922" y="1900"/>
                  </a:lnTo>
                  <a:lnTo>
                    <a:pt x="10853" y="1673"/>
                  </a:lnTo>
                  <a:lnTo>
                    <a:pt x="10783" y="1447"/>
                  </a:lnTo>
                  <a:lnTo>
                    <a:pt x="10679" y="1238"/>
                  </a:lnTo>
                  <a:lnTo>
                    <a:pt x="10539" y="1046"/>
                  </a:lnTo>
                  <a:lnTo>
                    <a:pt x="10400" y="855"/>
                  </a:lnTo>
                  <a:lnTo>
                    <a:pt x="10243" y="680"/>
                  </a:lnTo>
                  <a:lnTo>
                    <a:pt x="10069" y="524"/>
                  </a:lnTo>
                  <a:lnTo>
                    <a:pt x="9860" y="384"/>
                  </a:lnTo>
                  <a:lnTo>
                    <a:pt x="9651" y="262"/>
                  </a:lnTo>
                  <a:lnTo>
                    <a:pt x="9424" y="158"/>
                  </a:lnTo>
                  <a:lnTo>
                    <a:pt x="9180" y="88"/>
                  </a:lnTo>
                  <a:lnTo>
                    <a:pt x="8954" y="36"/>
                  </a:lnTo>
                  <a:lnTo>
                    <a:pt x="8710" y="1"/>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52" name="Google Shape;1052;p69"/>
            <p:cNvSpPr/>
            <p:nvPr/>
          </p:nvSpPr>
          <p:spPr>
            <a:xfrm>
              <a:off x="4573417" y="2620405"/>
              <a:ext cx="214396" cy="215908"/>
            </a:xfrm>
            <a:custGeom>
              <a:rect b="b" l="l" r="r" t="t"/>
              <a:pathLst>
                <a:path extrusionOk="0" h="12421" w="12334">
                  <a:moveTo>
                    <a:pt x="5976" y="0"/>
                  </a:moveTo>
                  <a:lnTo>
                    <a:pt x="5679" y="17"/>
                  </a:lnTo>
                  <a:lnTo>
                    <a:pt x="5366" y="70"/>
                  </a:lnTo>
                  <a:lnTo>
                    <a:pt x="5052" y="122"/>
                  </a:lnTo>
                  <a:lnTo>
                    <a:pt x="4739" y="192"/>
                  </a:lnTo>
                  <a:lnTo>
                    <a:pt x="4443" y="279"/>
                  </a:lnTo>
                  <a:lnTo>
                    <a:pt x="4129" y="383"/>
                  </a:lnTo>
                  <a:lnTo>
                    <a:pt x="3833" y="488"/>
                  </a:lnTo>
                  <a:lnTo>
                    <a:pt x="3537" y="627"/>
                  </a:lnTo>
                  <a:lnTo>
                    <a:pt x="3258" y="767"/>
                  </a:lnTo>
                  <a:lnTo>
                    <a:pt x="2979" y="923"/>
                  </a:lnTo>
                  <a:lnTo>
                    <a:pt x="2718" y="1097"/>
                  </a:lnTo>
                  <a:lnTo>
                    <a:pt x="2474" y="1289"/>
                  </a:lnTo>
                  <a:lnTo>
                    <a:pt x="2230" y="1481"/>
                  </a:lnTo>
                  <a:lnTo>
                    <a:pt x="2004" y="1690"/>
                  </a:lnTo>
                  <a:lnTo>
                    <a:pt x="1777" y="1899"/>
                  </a:lnTo>
                  <a:lnTo>
                    <a:pt x="1586" y="2125"/>
                  </a:lnTo>
                  <a:lnTo>
                    <a:pt x="1377" y="2352"/>
                  </a:lnTo>
                  <a:lnTo>
                    <a:pt x="1203" y="2596"/>
                  </a:lnTo>
                  <a:lnTo>
                    <a:pt x="1028" y="2839"/>
                  </a:lnTo>
                  <a:lnTo>
                    <a:pt x="872" y="3101"/>
                  </a:lnTo>
                  <a:lnTo>
                    <a:pt x="732" y="3362"/>
                  </a:lnTo>
                  <a:lnTo>
                    <a:pt x="593" y="3641"/>
                  </a:lnTo>
                  <a:lnTo>
                    <a:pt x="471" y="3919"/>
                  </a:lnTo>
                  <a:lnTo>
                    <a:pt x="366" y="4198"/>
                  </a:lnTo>
                  <a:lnTo>
                    <a:pt x="262" y="4477"/>
                  </a:lnTo>
                  <a:lnTo>
                    <a:pt x="192" y="4773"/>
                  </a:lnTo>
                  <a:lnTo>
                    <a:pt x="123" y="5069"/>
                  </a:lnTo>
                  <a:lnTo>
                    <a:pt x="70" y="5365"/>
                  </a:lnTo>
                  <a:lnTo>
                    <a:pt x="36" y="5661"/>
                  </a:lnTo>
                  <a:lnTo>
                    <a:pt x="18" y="5975"/>
                  </a:lnTo>
                  <a:lnTo>
                    <a:pt x="1" y="6288"/>
                  </a:lnTo>
                  <a:lnTo>
                    <a:pt x="18" y="6585"/>
                  </a:lnTo>
                  <a:lnTo>
                    <a:pt x="36" y="6898"/>
                  </a:lnTo>
                  <a:lnTo>
                    <a:pt x="70" y="7212"/>
                  </a:lnTo>
                  <a:lnTo>
                    <a:pt x="123" y="7525"/>
                  </a:lnTo>
                  <a:lnTo>
                    <a:pt x="192" y="7821"/>
                  </a:lnTo>
                  <a:lnTo>
                    <a:pt x="279" y="8135"/>
                  </a:lnTo>
                  <a:lnTo>
                    <a:pt x="384" y="8449"/>
                  </a:lnTo>
                  <a:lnTo>
                    <a:pt x="506" y="8727"/>
                  </a:lnTo>
                  <a:lnTo>
                    <a:pt x="628" y="9006"/>
                  </a:lnTo>
                  <a:lnTo>
                    <a:pt x="767" y="9285"/>
                  </a:lnTo>
                  <a:lnTo>
                    <a:pt x="924" y="9546"/>
                  </a:lnTo>
                  <a:lnTo>
                    <a:pt x="1081" y="9807"/>
                  </a:lnTo>
                  <a:lnTo>
                    <a:pt x="1255" y="10051"/>
                  </a:lnTo>
                  <a:lnTo>
                    <a:pt x="1446" y="10295"/>
                  </a:lnTo>
                  <a:lnTo>
                    <a:pt x="1638" y="10521"/>
                  </a:lnTo>
                  <a:lnTo>
                    <a:pt x="1847" y="10730"/>
                  </a:lnTo>
                  <a:lnTo>
                    <a:pt x="2074" y="10939"/>
                  </a:lnTo>
                  <a:lnTo>
                    <a:pt x="2300" y="11149"/>
                  </a:lnTo>
                  <a:lnTo>
                    <a:pt x="2544" y="11323"/>
                  </a:lnTo>
                  <a:lnTo>
                    <a:pt x="2788" y="11497"/>
                  </a:lnTo>
                  <a:lnTo>
                    <a:pt x="3049" y="11671"/>
                  </a:lnTo>
                  <a:lnTo>
                    <a:pt x="3310" y="11828"/>
                  </a:lnTo>
                  <a:lnTo>
                    <a:pt x="3589" y="11967"/>
                  </a:lnTo>
                  <a:lnTo>
                    <a:pt x="4477" y="12420"/>
                  </a:lnTo>
                  <a:lnTo>
                    <a:pt x="8101" y="8779"/>
                  </a:lnTo>
                  <a:lnTo>
                    <a:pt x="8031" y="8762"/>
                  </a:lnTo>
                  <a:lnTo>
                    <a:pt x="5784" y="7595"/>
                  </a:lnTo>
                  <a:lnTo>
                    <a:pt x="5697" y="7560"/>
                  </a:lnTo>
                  <a:lnTo>
                    <a:pt x="5575" y="7490"/>
                  </a:lnTo>
                  <a:lnTo>
                    <a:pt x="5453" y="7421"/>
                  </a:lnTo>
                  <a:lnTo>
                    <a:pt x="5348" y="7334"/>
                  </a:lnTo>
                  <a:lnTo>
                    <a:pt x="5244" y="7229"/>
                  </a:lnTo>
                  <a:lnTo>
                    <a:pt x="5157" y="7125"/>
                  </a:lnTo>
                  <a:lnTo>
                    <a:pt x="5087" y="7020"/>
                  </a:lnTo>
                  <a:lnTo>
                    <a:pt x="5017" y="6898"/>
                  </a:lnTo>
                  <a:lnTo>
                    <a:pt x="4965" y="6759"/>
                  </a:lnTo>
                  <a:lnTo>
                    <a:pt x="4930" y="6619"/>
                  </a:lnTo>
                  <a:lnTo>
                    <a:pt x="4896" y="6480"/>
                  </a:lnTo>
                  <a:lnTo>
                    <a:pt x="4878" y="6341"/>
                  </a:lnTo>
                  <a:lnTo>
                    <a:pt x="4878" y="6219"/>
                  </a:lnTo>
                  <a:lnTo>
                    <a:pt x="4896" y="6079"/>
                  </a:lnTo>
                  <a:lnTo>
                    <a:pt x="4930" y="5940"/>
                  </a:lnTo>
                  <a:lnTo>
                    <a:pt x="4965" y="5818"/>
                  </a:lnTo>
                  <a:lnTo>
                    <a:pt x="5017" y="5679"/>
                  </a:lnTo>
                  <a:lnTo>
                    <a:pt x="5070" y="5574"/>
                  </a:lnTo>
                  <a:lnTo>
                    <a:pt x="5157" y="5452"/>
                  </a:lnTo>
                  <a:lnTo>
                    <a:pt x="5227" y="5348"/>
                  </a:lnTo>
                  <a:lnTo>
                    <a:pt x="5331" y="5243"/>
                  </a:lnTo>
                  <a:lnTo>
                    <a:pt x="5436" y="5156"/>
                  </a:lnTo>
                  <a:lnTo>
                    <a:pt x="5557" y="5087"/>
                  </a:lnTo>
                  <a:lnTo>
                    <a:pt x="5679" y="5017"/>
                  </a:lnTo>
                  <a:lnTo>
                    <a:pt x="5801" y="4965"/>
                  </a:lnTo>
                  <a:lnTo>
                    <a:pt x="5941" y="4912"/>
                  </a:lnTo>
                  <a:lnTo>
                    <a:pt x="6080" y="4878"/>
                  </a:lnTo>
                  <a:lnTo>
                    <a:pt x="6498" y="4878"/>
                  </a:lnTo>
                  <a:lnTo>
                    <a:pt x="6620" y="4912"/>
                  </a:lnTo>
                  <a:lnTo>
                    <a:pt x="6759" y="4947"/>
                  </a:lnTo>
                  <a:lnTo>
                    <a:pt x="6881" y="4999"/>
                  </a:lnTo>
                  <a:lnTo>
                    <a:pt x="7003" y="5069"/>
                  </a:lnTo>
                  <a:lnTo>
                    <a:pt x="7108" y="5139"/>
                  </a:lnTo>
                  <a:lnTo>
                    <a:pt x="7230" y="5226"/>
                  </a:lnTo>
                  <a:lnTo>
                    <a:pt x="7317" y="5313"/>
                  </a:lnTo>
                  <a:lnTo>
                    <a:pt x="7404" y="5418"/>
                  </a:lnTo>
                  <a:lnTo>
                    <a:pt x="7491" y="5539"/>
                  </a:lnTo>
                  <a:lnTo>
                    <a:pt x="7561" y="5661"/>
                  </a:lnTo>
                  <a:lnTo>
                    <a:pt x="7613" y="5801"/>
                  </a:lnTo>
                  <a:lnTo>
                    <a:pt x="7718" y="6027"/>
                  </a:lnTo>
                  <a:lnTo>
                    <a:pt x="7822" y="6236"/>
                  </a:lnTo>
                  <a:lnTo>
                    <a:pt x="7961" y="6445"/>
                  </a:lnTo>
                  <a:lnTo>
                    <a:pt x="8118" y="6619"/>
                  </a:lnTo>
                  <a:lnTo>
                    <a:pt x="8292" y="6794"/>
                  </a:lnTo>
                  <a:lnTo>
                    <a:pt x="8467" y="6933"/>
                  </a:lnTo>
                  <a:lnTo>
                    <a:pt x="8676" y="7055"/>
                  </a:lnTo>
                  <a:lnTo>
                    <a:pt x="8885" y="7177"/>
                  </a:lnTo>
                  <a:lnTo>
                    <a:pt x="9094" y="7264"/>
                  </a:lnTo>
                  <a:lnTo>
                    <a:pt x="9320" y="7334"/>
                  </a:lnTo>
                  <a:lnTo>
                    <a:pt x="9547" y="7368"/>
                  </a:lnTo>
                  <a:lnTo>
                    <a:pt x="9790" y="7386"/>
                  </a:lnTo>
                  <a:lnTo>
                    <a:pt x="10017" y="7386"/>
                  </a:lnTo>
                  <a:lnTo>
                    <a:pt x="10261" y="7368"/>
                  </a:lnTo>
                  <a:lnTo>
                    <a:pt x="10505" y="7316"/>
                  </a:lnTo>
                  <a:lnTo>
                    <a:pt x="10749" y="7247"/>
                  </a:lnTo>
                  <a:lnTo>
                    <a:pt x="10975" y="7142"/>
                  </a:lnTo>
                  <a:lnTo>
                    <a:pt x="11184" y="7038"/>
                  </a:lnTo>
                  <a:lnTo>
                    <a:pt x="11393" y="6898"/>
                  </a:lnTo>
                  <a:lnTo>
                    <a:pt x="11567" y="6741"/>
                  </a:lnTo>
                  <a:lnTo>
                    <a:pt x="11724" y="6567"/>
                  </a:lnTo>
                  <a:lnTo>
                    <a:pt x="11881" y="6393"/>
                  </a:lnTo>
                  <a:lnTo>
                    <a:pt x="12003" y="6184"/>
                  </a:lnTo>
                  <a:lnTo>
                    <a:pt x="12107" y="5992"/>
                  </a:lnTo>
                  <a:lnTo>
                    <a:pt x="12212" y="5766"/>
                  </a:lnTo>
                  <a:lnTo>
                    <a:pt x="12264" y="5539"/>
                  </a:lnTo>
                  <a:lnTo>
                    <a:pt x="12316" y="5313"/>
                  </a:lnTo>
                  <a:lnTo>
                    <a:pt x="12334" y="5069"/>
                  </a:lnTo>
                  <a:lnTo>
                    <a:pt x="12334" y="4843"/>
                  </a:lnTo>
                  <a:lnTo>
                    <a:pt x="12316" y="4599"/>
                  </a:lnTo>
                  <a:lnTo>
                    <a:pt x="12264" y="4355"/>
                  </a:lnTo>
                  <a:lnTo>
                    <a:pt x="12194" y="4111"/>
                  </a:lnTo>
                  <a:lnTo>
                    <a:pt x="12072" y="3815"/>
                  </a:lnTo>
                  <a:lnTo>
                    <a:pt x="11950" y="3536"/>
                  </a:lnTo>
                  <a:lnTo>
                    <a:pt x="11794" y="3240"/>
                  </a:lnTo>
                  <a:lnTo>
                    <a:pt x="11637" y="2979"/>
                  </a:lnTo>
                  <a:lnTo>
                    <a:pt x="11463" y="2717"/>
                  </a:lnTo>
                  <a:lnTo>
                    <a:pt x="11289" y="2456"/>
                  </a:lnTo>
                  <a:lnTo>
                    <a:pt x="11097" y="2230"/>
                  </a:lnTo>
                  <a:lnTo>
                    <a:pt x="10888" y="1986"/>
                  </a:lnTo>
                  <a:lnTo>
                    <a:pt x="10679" y="1777"/>
                  </a:lnTo>
                  <a:lnTo>
                    <a:pt x="10452" y="1568"/>
                  </a:lnTo>
                  <a:lnTo>
                    <a:pt x="10226" y="1376"/>
                  </a:lnTo>
                  <a:lnTo>
                    <a:pt x="9982" y="1185"/>
                  </a:lnTo>
                  <a:lnTo>
                    <a:pt x="9721" y="1028"/>
                  </a:lnTo>
                  <a:lnTo>
                    <a:pt x="9477" y="854"/>
                  </a:lnTo>
                  <a:lnTo>
                    <a:pt x="9198" y="714"/>
                  </a:lnTo>
                  <a:lnTo>
                    <a:pt x="8937" y="575"/>
                  </a:lnTo>
                  <a:lnTo>
                    <a:pt x="8658" y="453"/>
                  </a:lnTo>
                  <a:lnTo>
                    <a:pt x="8379" y="348"/>
                  </a:lnTo>
                  <a:lnTo>
                    <a:pt x="8083" y="261"/>
                  </a:lnTo>
                  <a:lnTo>
                    <a:pt x="7805" y="174"/>
                  </a:lnTo>
                  <a:lnTo>
                    <a:pt x="7508" y="105"/>
                  </a:lnTo>
                  <a:lnTo>
                    <a:pt x="7195" y="52"/>
                  </a:lnTo>
                  <a:lnTo>
                    <a:pt x="6899" y="17"/>
                  </a:lnTo>
                  <a:lnTo>
                    <a:pt x="6603" y="0"/>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53" name="Google Shape;1053;p69"/>
            <p:cNvSpPr/>
            <p:nvPr/>
          </p:nvSpPr>
          <p:spPr>
            <a:xfrm>
              <a:off x="4569783" y="2773015"/>
              <a:ext cx="212275" cy="210450"/>
            </a:xfrm>
            <a:custGeom>
              <a:rect b="b" l="l" r="r" t="t"/>
              <a:pathLst>
                <a:path extrusionOk="0" h="12107" w="12212">
                  <a:moveTo>
                    <a:pt x="8310" y="0"/>
                  </a:moveTo>
                  <a:lnTo>
                    <a:pt x="4686" y="3641"/>
                  </a:lnTo>
                  <a:lnTo>
                    <a:pt x="6272" y="4442"/>
                  </a:lnTo>
                  <a:lnTo>
                    <a:pt x="6411" y="4495"/>
                  </a:lnTo>
                  <a:lnTo>
                    <a:pt x="6550" y="4547"/>
                  </a:lnTo>
                  <a:lnTo>
                    <a:pt x="6672" y="4617"/>
                  </a:lnTo>
                  <a:lnTo>
                    <a:pt x="6777" y="4704"/>
                  </a:lnTo>
                  <a:lnTo>
                    <a:pt x="6881" y="4791"/>
                  </a:lnTo>
                  <a:lnTo>
                    <a:pt x="6986" y="4895"/>
                  </a:lnTo>
                  <a:lnTo>
                    <a:pt x="7073" y="5000"/>
                  </a:lnTo>
                  <a:lnTo>
                    <a:pt x="7143" y="5104"/>
                  </a:lnTo>
                  <a:lnTo>
                    <a:pt x="7212" y="5226"/>
                  </a:lnTo>
                  <a:lnTo>
                    <a:pt x="7265" y="5348"/>
                  </a:lnTo>
                  <a:lnTo>
                    <a:pt x="7299" y="5488"/>
                  </a:lnTo>
                  <a:lnTo>
                    <a:pt x="7317" y="5610"/>
                  </a:lnTo>
                  <a:lnTo>
                    <a:pt x="7334" y="5749"/>
                  </a:lnTo>
                  <a:lnTo>
                    <a:pt x="7334" y="5888"/>
                  </a:lnTo>
                  <a:lnTo>
                    <a:pt x="7317" y="6028"/>
                  </a:lnTo>
                  <a:lnTo>
                    <a:pt x="7299" y="6167"/>
                  </a:lnTo>
                  <a:lnTo>
                    <a:pt x="7247" y="6306"/>
                  </a:lnTo>
                  <a:lnTo>
                    <a:pt x="7195" y="6446"/>
                  </a:lnTo>
                  <a:lnTo>
                    <a:pt x="7125" y="6568"/>
                  </a:lnTo>
                  <a:lnTo>
                    <a:pt x="7056" y="6672"/>
                  </a:lnTo>
                  <a:lnTo>
                    <a:pt x="6951" y="6777"/>
                  </a:lnTo>
                  <a:lnTo>
                    <a:pt x="6864" y="6881"/>
                  </a:lnTo>
                  <a:lnTo>
                    <a:pt x="6759" y="6968"/>
                  </a:lnTo>
                  <a:lnTo>
                    <a:pt x="6637" y="7038"/>
                  </a:lnTo>
                  <a:lnTo>
                    <a:pt x="6516" y="7108"/>
                  </a:lnTo>
                  <a:lnTo>
                    <a:pt x="6394" y="7142"/>
                  </a:lnTo>
                  <a:lnTo>
                    <a:pt x="6272" y="7195"/>
                  </a:lnTo>
                  <a:lnTo>
                    <a:pt x="6132" y="7212"/>
                  </a:lnTo>
                  <a:lnTo>
                    <a:pt x="5993" y="7230"/>
                  </a:lnTo>
                  <a:lnTo>
                    <a:pt x="5854" y="7230"/>
                  </a:lnTo>
                  <a:lnTo>
                    <a:pt x="5714" y="7212"/>
                  </a:lnTo>
                  <a:lnTo>
                    <a:pt x="5575" y="7195"/>
                  </a:lnTo>
                  <a:lnTo>
                    <a:pt x="5436" y="7142"/>
                  </a:lnTo>
                  <a:lnTo>
                    <a:pt x="5314" y="7090"/>
                  </a:lnTo>
                  <a:lnTo>
                    <a:pt x="5192" y="7021"/>
                  </a:lnTo>
                  <a:lnTo>
                    <a:pt x="5087" y="6951"/>
                  </a:lnTo>
                  <a:lnTo>
                    <a:pt x="4965" y="6864"/>
                  </a:lnTo>
                  <a:lnTo>
                    <a:pt x="4878" y="6759"/>
                  </a:lnTo>
                  <a:lnTo>
                    <a:pt x="4791" y="6655"/>
                  </a:lnTo>
                  <a:lnTo>
                    <a:pt x="4721" y="6533"/>
                  </a:lnTo>
                  <a:lnTo>
                    <a:pt x="4652" y="6411"/>
                  </a:lnTo>
                  <a:lnTo>
                    <a:pt x="4530" y="6202"/>
                  </a:lnTo>
                  <a:lnTo>
                    <a:pt x="4390" y="5993"/>
                  </a:lnTo>
                  <a:lnTo>
                    <a:pt x="4251" y="5801"/>
                  </a:lnTo>
                  <a:lnTo>
                    <a:pt x="4077" y="5627"/>
                  </a:lnTo>
                  <a:lnTo>
                    <a:pt x="3885" y="5488"/>
                  </a:lnTo>
                  <a:lnTo>
                    <a:pt x="3694" y="5348"/>
                  </a:lnTo>
                  <a:lnTo>
                    <a:pt x="3485" y="5244"/>
                  </a:lnTo>
                  <a:lnTo>
                    <a:pt x="3276" y="5157"/>
                  </a:lnTo>
                  <a:lnTo>
                    <a:pt x="3049" y="5087"/>
                  </a:lnTo>
                  <a:lnTo>
                    <a:pt x="2823" y="5035"/>
                  </a:lnTo>
                  <a:lnTo>
                    <a:pt x="2596" y="5000"/>
                  </a:lnTo>
                  <a:lnTo>
                    <a:pt x="2352" y="5000"/>
                  </a:lnTo>
                  <a:lnTo>
                    <a:pt x="2108" y="5017"/>
                  </a:lnTo>
                  <a:lnTo>
                    <a:pt x="1882" y="5070"/>
                  </a:lnTo>
                  <a:lnTo>
                    <a:pt x="1638" y="5139"/>
                  </a:lnTo>
                  <a:lnTo>
                    <a:pt x="1412" y="5226"/>
                  </a:lnTo>
                  <a:lnTo>
                    <a:pt x="1185" y="5348"/>
                  </a:lnTo>
                  <a:lnTo>
                    <a:pt x="994" y="5488"/>
                  </a:lnTo>
                  <a:lnTo>
                    <a:pt x="802" y="5627"/>
                  </a:lnTo>
                  <a:lnTo>
                    <a:pt x="628" y="5801"/>
                  </a:lnTo>
                  <a:lnTo>
                    <a:pt x="488" y="5993"/>
                  </a:lnTo>
                  <a:lnTo>
                    <a:pt x="349" y="6184"/>
                  </a:lnTo>
                  <a:lnTo>
                    <a:pt x="245" y="6393"/>
                  </a:lnTo>
                  <a:lnTo>
                    <a:pt x="140" y="6602"/>
                  </a:lnTo>
                  <a:lnTo>
                    <a:pt x="70" y="6829"/>
                  </a:lnTo>
                  <a:lnTo>
                    <a:pt x="35" y="7055"/>
                  </a:lnTo>
                  <a:lnTo>
                    <a:pt x="1" y="7282"/>
                  </a:lnTo>
                  <a:lnTo>
                    <a:pt x="1" y="7526"/>
                  </a:lnTo>
                  <a:lnTo>
                    <a:pt x="18" y="7770"/>
                  </a:lnTo>
                  <a:lnTo>
                    <a:pt x="70" y="7996"/>
                  </a:lnTo>
                  <a:lnTo>
                    <a:pt x="140" y="8240"/>
                  </a:lnTo>
                  <a:lnTo>
                    <a:pt x="227" y="8466"/>
                  </a:lnTo>
                  <a:lnTo>
                    <a:pt x="366" y="8745"/>
                  </a:lnTo>
                  <a:lnTo>
                    <a:pt x="523" y="9024"/>
                  </a:lnTo>
                  <a:lnTo>
                    <a:pt x="680" y="9285"/>
                  </a:lnTo>
                  <a:lnTo>
                    <a:pt x="854" y="9546"/>
                  </a:lnTo>
                  <a:lnTo>
                    <a:pt x="1046" y="9790"/>
                  </a:lnTo>
                  <a:lnTo>
                    <a:pt x="1237" y="10017"/>
                  </a:lnTo>
                  <a:lnTo>
                    <a:pt x="1446" y="10243"/>
                  </a:lnTo>
                  <a:lnTo>
                    <a:pt x="1673" y="10452"/>
                  </a:lnTo>
                  <a:lnTo>
                    <a:pt x="1899" y="10661"/>
                  </a:lnTo>
                  <a:lnTo>
                    <a:pt x="2143" y="10835"/>
                  </a:lnTo>
                  <a:lnTo>
                    <a:pt x="2387" y="11027"/>
                  </a:lnTo>
                  <a:lnTo>
                    <a:pt x="2648" y="11184"/>
                  </a:lnTo>
                  <a:lnTo>
                    <a:pt x="2910" y="11341"/>
                  </a:lnTo>
                  <a:lnTo>
                    <a:pt x="3188" y="11480"/>
                  </a:lnTo>
                  <a:lnTo>
                    <a:pt x="3467" y="11602"/>
                  </a:lnTo>
                  <a:lnTo>
                    <a:pt x="3763" y="11724"/>
                  </a:lnTo>
                  <a:lnTo>
                    <a:pt x="4042" y="11811"/>
                  </a:lnTo>
                  <a:lnTo>
                    <a:pt x="4303" y="11898"/>
                  </a:lnTo>
                  <a:lnTo>
                    <a:pt x="4565" y="11968"/>
                  </a:lnTo>
                  <a:lnTo>
                    <a:pt x="4843" y="12020"/>
                  </a:lnTo>
                  <a:lnTo>
                    <a:pt x="5105" y="12055"/>
                  </a:lnTo>
                  <a:lnTo>
                    <a:pt x="5383" y="12090"/>
                  </a:lnTo>
                  <a:lnTo>
                    <a:pt x="5645" y="12107"/>
                  </a:lnTo>
                  <a:lnTo>
                    <a:pt x="5923" y="12107"/>
                  </a:lnTo>
                  <a:lnTo>
                    <a:pt x="6394" y="12090"/>
                  </a:lnTo>
                  <a:lnTo>
                    <a:pt x="6881" y="12037"/>
                  </a:lnTo>
                  <a:lnTo>
                    <a:pt x="7334" y="11950"/>
                  </a:lnTo>
                  <a:lnTo>
                    <a:pt x="7787" y="11828"/>
                  </a:lnTo>
                  <a:lnTo>
                    <a:pt x="8240" y="11672"/>
                  </a:lnTo>
                  <a:lnTo>
                    <a:pt x="8676" y="11480"/>
                  </a:lnTo>
                  <a:lnTo>
                    <a:pt x="9094" y="11253"/>
                  </a:lnTo>
                  <a:lnTo>
                    <a:pt x="9494" y="10992"/>
                  </a:lnTo>
                  <a:lnTo>
                    <a:pt x="9878" y="10713"/>
                  </a:lnTo>
                  <a:lnTo>
                    <a:pt x="10226" y="10400"/>
                  </a:lnTo>
                  <a:lnTo>
                    <a:pt x="10557" y="10069"/>
                  </a:lnTo>
                  <a:lnTo>
                    <a:pt x="10870" y="9703"/>
                  </a:lnTo>
                  <a:lnTo>
                    <a:pt x="11167" y="9302"/>
                  </a:lnTo>
                  <a:lnTo>
                    <a:pt x="11410" y="8884"/>
                  </a:lnTo>
                  <a:lnTo>
                    <a:pt x="11637" y="8449"/>
                  </a:lnTo>
                  <a:lnTo>
                    <a:pt x="11828" y="7979"/>
                  </a:lnTo>
                  <a:lnTo>
                    <a:pt x="11933" y="7682"/>
                  </a:lnTo>
                  <a:lnTo>
                    <a:pt x="12020" y="7386"/>
                  </a:lnTo>
                  <a:lnTo>
                    <a:pt x="12090" y="7073"/>
                  </a:lnTo>
                  <a:lnTo>
                    <a:pt x="12142" y="6777"/>
                  </a:lnTo>
                  <a:lnTo>
                    <a:pt x="12177" y="6481"/>
                  </a:lnTo>
                  <a:lnTo>
                    <a:pt x="12212" y="6167"/>
                  </a:lnTo>
                  <a:lnTo>
                    <a:pt x="12212" y="5871"/>
                  </a:lnTo>
                  <a:lnTo>
                    <a:pt x="12212" y="5575"/>
                  </a:lnTo>
                  <a:lnTo>
                    <a:pt x="12194" y="5279"/>
                  </a:lnTo>
                  <a:lnTo>
                    <a:pt x="12159" y="4982"/>
                  </a:lnTo>
                  <a:lnTo>
                    <a:pt x="12107" y="4686"/>
                  </a:lnTo>
                  <a:lnTo>
                    <a:pt x="12055" y="4390"/>
                  </a:lnTo>
                  <a:lnTo>
                    <a:pt x="11968" y="4111"/>
                  </a:lnTo>
                  <a:lnTo>
                    <a:pt x="11881" y="3833"/>
                  </a:lnTo>
                  <a:lnTo>
                    <a:pt x="11794" y="3554"/>
                  </a:lnTo>
                  <a:lnTo>
                    <a:pt x="11672" y="3275"/>
                  </a:lnTo>
                  <a:lnTo>
                    <a:pt x="11550" y="3014"/>
                  </a:lnTo>
                  <a:lnTo>
                    <a:pt x="11410" y="2753"/>
                  </a:lnTo>
                  <a:lnTo>
                    <a:pt x="11254" y="2491"/>
                  </a:lnTo>
                  <a:lnTo>
                    <a:pt x="11097" y="2248"/>
                  </a:lnTo>
                  <a:lnTo>
                    <a:pt x="10923" y="2004"/>
                  </a:lnTo>
                  <a:lnTo>
                    <a:pt x="10731" y="1777"/>
                  </a:lnTo>
                  <a:lnTo>
                    <a:pt x="10539" y="1551"/>
                  </a:lnTo>
                  <a:lnTo>
                    <a:pt x="10330" y="1342"/>
                  </a:lnTo>
                  <a:lnTo>
                    <a:pt x="10121" y="1133"/>
                  </a:lnTo>
                  <a:lnTo>
                    <a:pt x="9895" y="941"/>
                  </a:lnTo>
                  <a:lnTo>
                    <a:pt x="9651" y="750"/>
                  </a:lnTo>
                  <a:lnTo>
                    <a:pt x="9407" y="575"/>
                  </a:lnTo>
                  <a:lnTo>
                    <a:pt x="9146" y="419"/>
                  </a:lnTo>
                  <a:lnTo>
                    <a:pt x="8885" y="262"/>
                  </a:lnTo>
                  <a:lnTo>
                    <a:pt x="8606" y="122"/>
                  </a:lnTo>
                  <a:lnTo>
                    <a:pt x="8310"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70"/>
          <p:cNvSpPr/>
          <p:nvPr/>
        </p:nvSpPr>
        <p:spPr>
          <a:xfrm>
            <a:off x="0" y="2263838"/>
            <a:ext cx="13716000" cy="2502900"/>
          </a:xfrm>
          <a:prstGeom prst="rect">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59" name="Google Shape;1059;p70"/>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Font typeface="Arial"/>
              <a:buNone/>
            </a:pPr>
            <a:r>
              <a:rPr lang="en"/>
              <a:t>Category Heuristics </a:t>
            </a:r>
            <a:endParaRPr>
              <a:solidFill>
                <a:srgbClr val="3C4043"/>
              </a:solidFill>
            </a:endParaRPr>
          </a:p>
          <a:p>
            <a:pPr indent="0" lvl="0" marL="0" rtl="0" algn="l">
              <a:spcBef>
                <a:spcPts val="0"/>
              </a:spcBef>
              <a:spcAft>
                <a:spcPts val="0"/>
              </a:spcAft>
              <a:buNone/>
            </a:pPr>
            <a:r>
              <a:t/>
            </a:r>
            <a:endParaRPr/>
          </a:p>
        </p:txBody>
      </p:sp>
      <p:sp>
        <p:nvSpPr>
          <p:cNvPr id="1060" name="Google Shape;1060;p70"/>
          <p:cNvSpPr/>
          <p:nvPr/>
        </p:nvSpPr>
        <p:spPr>
          <a:xfrm>
            <a:off x="2748956" y="5372719"/>
            <a:ext cx="2835000" cy="531900"/>
          </a:xfrm>
          <a:prstGeom prst="roundRect">
            <a:avLst>
              <a:gd fmla="val 50000" name="adj"/>
            </a:avLst>
          </a:prstGeom>
          <a:solidFill>
            <a:srgbClr val="4284F9"/>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1st choice brand</a:t>
            </a:r>
            <a:endParaRPr sz="2100">
              <a:solidFill>
                <a:srgbClr val="FFFFFF"/>
              </a:solidFill>
              <a:latin typeface="Google Sans"/>
              <a:ea typeface="Google Sans"/>
              <a:cs typeface="Google Sans"/>
              <a:sym typeface="Google Sans"/>
            </a:endParaRPr>
          </a:p>
        </p:txBody>
      </p:sp>
      <p:sp>
        <p:nvSpPr>
          <p:cNvPr id="1061" name="Google Shape;1061;p70"/>
          <p:cNvSpPr/>
          <p:nvPr/>
        </p:nvSpPr>
        <p:spPr>
          <a:xfrm>
            <a:off x="8105043" y="5372719"/>
            <a:ext cx="2835000" cy="531900"/>
          </a:xfrm>
          <a:prstGeom prst="roundRect">
            <a:avLst>
              <a:gd fmla="val 50000" name="adj"/>
            </a:avLst>
          </a:prstGeom>
          <a:solidFill>
            <a:schemeClr val="accent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3C4043"/>
                </a:solidFill>
                <a:latin typeface="Google Sans Medium"/>
                <a:ea typeface="Google Sans Medium"/>
                <a:cs typeface="Google Sans Medium"/>
                <a:sym typeface="Google Sans Medium"/>
              </a:rPr>
              <a:t>2nd choice brand</a:t>
            </a:r>
            <a:endParaRPr sz="2100">
              <a:solidFill>
                <a:srgbClr val="3C4043"/>
              </a:solidFill>
              <a:latin typeface="Google Sans"/>
              <a:ea typeface="Google Sans"/>
              <a:cs typeface="Google Sans"/>
              <a:sym typeface="Google Sans"/>
            </a:endParaRPr>
          </a:p>
        </p:txBody>
      </p:sp>
      <p:sp>
        <p:nvSpPr>
          <p:cNvPr id="1062" name="Google Shape;1062;p70"/>
          <p:cNvSpPr/>
          <p:nvPr/>
        </p:nvSpPr>
        <p:spPr>
          <a:xfrm>
            <a:off x="2577413" y="1829250"/>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63" name="Google Shape;1063;p70"/>
          <p:cNvSpPr/>
          <p:nvPr/>
        </p:nvSpPr>
        <p:spPr>
          <a:xfrm>
            <a:off x="7931363" y="1820194"/>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064" name="Google Shape;1064;p70"/>
          <p:cNvGrpSpPr/>
          <p:nvPr/>
        </p:nvGrpSpPr>
        <p:grpSpPr>
          <a:xfrm rot="5400000">
            <a:off x="2575833" y="1810083"/>
            <a:ext cx="3208251" cy="3209362"/>
            <a:chOff x="1535600" y="582325"/>
            <a:chExt cx="4548775" cy="4550350"/>
          </a:xfrm>
        </p:grpSpPr>
        <p:sp>
          <p:nvSpPr>
            <p:cNvPr id="1065" name="Google Shape;1065;p70"/>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66" name="Google Shape;1066;p70"/>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067" name="Google Shape;1067;p70"/>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68" name="Google Shape;1068;p70"/>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69" name="Google Shape;1069;p70"/>
          <p:cNvGrpSpPr/>
          <p:nvPr/>
        </p:nvGrpSpPr>
        <p:grpSpPr>
          <a:xfrm rot="5400000">
            <a:off x="7931902" y="1810083"/>
            <a:ext cx="3208251" cy="3209362"/>
            <a:chOff x="1535600" y="582325"/>
            <a:chExt cx="4548775" cy="4550350"/>
          </a:xfrm>
        </p:grpSpPr>
        <p:sp>
          <p:nvSpPr>
            <p:cNvPr id="1070" name="Google Shape;1070;p70"/>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71" name="Google Shape;1071;p70"/>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072" name="Google Shape;1072;p70"/>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73" name="Google Shape;1073;p70"/>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74" name="Google Shape;1074;p70"/>
          <p:cNvGrpSpPr/>
          <p:nvPr/>
        </p:nvGrpSpPr>
        <p:grpSpPr>
          <a:xfrm>
            <a:off x="6260252" y="2940507"/>
            <a:ext cx="1195035" cy="857989"/>
            <a:chOff x="4280000" y="2618875"/>
            <a:chExt cx="507812" cy="364590"/>
          </a:xfrm>
        </p:grpSpPr>
        <p:sp>
          <p:nvSpPr>
            <p:cNvPr id="1075" name="Google Shape;1075;p70"/>
            <p:cNvSpPr/>
            <p:nvPr/>
          </p:nvSpPr>
          <p:spPr>
            <a:xfrm>
              <a:off x="4280000" y="2618875"/>
              <a:ext cx="191068" cy="360652"/>
            </a:xfrm>
            <a:custGeom>
              <a:rect b="b" l="l" r="r" t="t"/>
              <a:pathLst>
                <a:path extrusionOk="0" h="20748" w="10992">
                  <a:moveTo>
                    <a:pt x="2282" y="1"/>
                  </a:moveTo>
                  <a:lnTo>
                    <a:pt x="2038" y="36"/>
                  </a:lnTo>
                  <a:lnTo>
                    <a:pt x="1794" y="88"/>
                  </a:lnTo>
                  <a:lnTo>
                    <a:pt x="1550" y="158"/>
                  </a:lnTo>
                  <a:lnTo>
                    <a:pt x="1324" y="262"/>
                  </a:lnTo>
                  <a:lnTo>
                    <a:pt x="1115" y="384"/>
                  </a:lnTo>
                  <a:lnTo>
                    <a:pt x="923" y="524"/>
                  </a:lnTo>
                  <a:lnTo>
                    <a:pt x="749" y="680"/>
                  </a:lnTo>
                  <a:lnTo>
                    <a:pt x="575" y="855"/>
                  </a:lnTo>
                  <a:lnTo>
                    <a:pt x="436" y="1046"/>
                  </a:lnTo>
                  <a:lnTo>
                    <a:pt x="314" y="1238"/>
                  </a:lnTo>
                  <a:lnTo>
                    <a:pt x="209" y="1447"/>
                  </a:lnTo>
                  <a:lnTo>
                    <a:pt x="122" y="1673"/>
                  </a:lnTo>
                  <a:lnTo>
                    <a:pt x="52" y="1900"/>
                  </a:lnTo>
                  <a:lnTo>
                    <a:pt x="18" y="2126"/>
                  </a:lnTo>
                  <a:lnTo>
                    <a:pt x="0" y="2353"/>
                  </a:lnTo>
                  <a:lnTo>
                    <a:pt x="0" y="2596"/>
                  </a:lnTo>
                  <a:lnTo>
                    <a:pt x="35" y="2840"/>
                  </a:lnTo>
                  <a:lnTo>
                    <a:pt x="87" y="3084"/>
                  </a:lnTo>
                  <a:lnTo>
                    <a:pt x="157" y="3311"/>
                  </a:lnTo>
                  <a:lnTo>
                    <a:pt x="6271" y="19180"/>
                  </a:lnTo>
                  <a:lnTo>
                    <a:pt x="6341" y="19354"/>
                  </a:lnTo>
                  <a:lnTo>
                    <a:pt x="6428" y="19528"/>
                  </a:lnTo>
                  <a:lnTo>
                    <a:pt x="6532" y="19685"/>
                  </a:lnTo>
                  <a:lnTo>
                    <a:pt x="6654" y="19842"/>
                  </a:lnTo>
                  <a:lnTo>
                    <a:pt x="6759" y="19981"/>
                  </a:lnTo>
                  <a:lnTo>
                    <a:pt x="6898" y="20103"/>
                  </a:lnTo>
                  <a:lnTo>
                    <a:pt x="7038" y="20225"/>
                  </a:lnTo>
                  <a:lnTo>
                    <a:pt x="7177" y="20329"/>
                  </a:lnTo>
                  <a:lnTo>
                    <a:pt x="7334" y="20417"/>
                  </a:lnTo>
                  <a:lnTo>
                    <a:pt x="7491" y="20504"/>
                  </a:lnTo>
                  <a:lnTo>
                    <a:pt x="7665" y="20573"/>
                  </a:lnTo>
                  <a:lnTo>
                    <a:pt x="7839" y="20643"/>
                  </a:lnTo>
                  <a:lnTo>
                    <a:pt x="8013" y="20678"/>
                  </a:lnTo>
                  <a:lnTo>
                    <a:pt x="8187" y="20713"/>
                  </a:lnTo>
                  <a:lnTo>
                    <a:pt x="8362" y="20748"/>
                  </a:lnTo>
                  <a:lnTo>
                    <a:pt x="8553" y="20748"/>
                  </a:lnTo>
                  <a:lnTo>
                    <a:pt x="8762" y="20730"/>
                  </a:lnTo>
                  <a:lnTo>
                    <a:pt x="8989" y="20713"/>
                  </a:lnTo>
                  <a:lnTo>
                    <a:pt x="9215" y="20660"/>
                  </a:lnTo>
                  <a:lnTo>
                    <a:pt x="9424" y="20591"/>
                  </a:lnTo>
                  <a:lnTo>
                    <a:pt x="9651" y="20486"/>
                  </a:lnTo>
                  <a:lnTo>
                    <a:pt x="9860" y="20364"/>
                  </a:lnTo>
                  <a:lnTo>
                    <a:pt x="10069" y="20225"/>
                  </a:lnTo>
                  <a:lnTo>
                    <a:pt x="10243" y="20068"/>
                  </a:lnTo>
                  <a:lnTo>
                    <a:pt x="10400" y="19894"/>
                  </a:lnTo>
                  <a:lnTo>
                    <a:pt x="10539" y="19702"/>
                  </a:lnTo>
                  <a:lnTo>
                    <a:pt x="10678" y="19511"/>
                  </a:lnTo>
                  <a:lnTo>
                    <a:pt x="10783" y="19302"/>
                  </a:lnTo>
                  <a:lnTo>
                    <a:pt x="10853" y="19075"/>
                  </a:lnTo>
                  <a:lnTo>
                    <a:pt x="10922" y="18849"/>
                  </a:lnTo>
                  <a:lnTo>
                    <a:pt x="10974" y="18622"/>
                  </a:lnTo>
                  <a:lnTo>
                    <a:pt x="10992" y="18379"/>
                  </a:lnTo>
                  <a:lnTo>
                    <a:pt x="10974" y="18152"/>
                  </a:lnTo>
                  <a:lnTo>
                    <a:pt x="10957" y="17908"/>
                  </a:lnTo>
                  <a:lnTo>
                    <a:pt x="10905" y="17664"/>
                  </a:lnTo>
                  <a:lnTo>
                    <a:pt x="10818" y="17438"/>
                  </a:lnTo>
                  <a:lnTo>
                    <a:pt x="4703" y="1569"/>
                  </a:lnTo>
                  <a:lnTo>
                    <a:pt x="4616" y="1325"/>
                  </a:lnTo>
                  <a:lnTo>
                    <a:pt x="4494" y="1116"/>
                  </a:lnTo>
                  <a:lnTo>
                    <a:pt x="4355" y="924"/>
                  </a:lnTo>
                  <a:lnTo>
                    <a:pt x="4198" y="750"/>
                  </a:lnTo>
                  <a:lnTo>
                    <a:pt x="4024" y="576"/>
                  </a:lnTo>
                  <a:lnTo>
                    <a:pt x="3832" y="436"/>
                  </a:lnTo>
                  <a:lnTo>
                    <a:pt x="3641" y="315"/>
                  </a:lnTo>
                  <a:lnTo>
                    <a:pt x="3432" y="210"/>
                  </a:lnTo>
                  <a:lnTo>
                    <a:pt x="3205" y="123"/>
                  </a:lnTo>
                  <a:lnTo>
                    <a:pt x="2979" y="53"/>
                  </a:lnTo>
                  <a:lnTo>
                    <a:pt x="2752" y="18"/>
                  </a:lnTo>
                  <a:lnTo>
                    <a:pt x="2509" y="1"/>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76" name="Google Shape;1076;p70"/>
            <p:cNvSpPr/>
            <p:nvPr/>
          </p:nvSpPr>
          <p:spPr>
            <a:xfrm>
              <a:off x="4386283" y="2618875"/>
              <a:ext cx="191086" cy="360652"/>
            </a:xfrm>
            <a:custGeom>
              <a:rect b="b" l="l" r="r" t="t"/>
              <a:pathLst>
                <a:path extrusionOk="0" h="20748" w="10993">
                  <a:moveTo>
                    <a:pt x="8466" y="1"/>
                  </a:moveTo>
                  <a:lnTo>
                    <a:pt x="8240" y="18"/>
                  </a:lnTo>
                  <a:lnTo>
                    <a:pt x="7996" y="53"/>
                  </a:lnTo>
                  <a:lnTo>
                    <a:pt x="7770" y="123"/>
                  </a:lnTo>
                  <a:lnTo>
                    <a:pt x="7560" y="210"/>
                  </a:lnTo>
                  <a:lnTo>
                    <a:pt x="7351" y="315"/>
                  </a:lnTo>
                  <a:lnTo>
                    <a:pt x="7142" y="436"/>
                  </a:lnTo>
                  <a:lnTo>
                    <a:pt x="6968" y="576"/>
                  </a:lnTo>
                  <a:lnTo>
                    <a:pt x="6794" y="750"/>
                  </a:lnTo>
                  <a:lnTo>
                    <a:pt x="6637" y="924"/>
                  </a:lnTo>
                  <a:lnTo>
                    <a:pt x="6498" y="1116"/>
                  </a:lnTo>
                  <a:lnTo>
                    <a:pt x="6376" y="1325"/>
                  </a:lnTo>
                  <a:lnTo>
                    <a:pt x="6271" y="1569"/>
                  </a:lnTo>
                  <a:lnTo>
                    <a:pt x="157" y="17438"/>
                  </a:lnTo>
                  <a:lnTo>
                    <a:pt x="87" y="17664"/>
                  </a:lnTo>
                  <a:lnTo>
                    <a:pt x="35" y="17908"/>
                  </a:lnTo>
                  <a:lnTo>
                    <a:pt x="0" y="18152"/>
                  </a:lnTo>
                  <a:lnTo>
                    <a:pt x="0" y="18379"/>
                  </a:lnTo>
                  <a:lnTo>
                    <a:pt x="18" y="18622"/>
                  </a:lnTo>
                  <a:lnTo>
                    <a:pt x="53" y="18849"/>
                  </a:lnTo>
                  <a:lnTo>
                    <a:pt x="122" y="19075"/>
                  </a:lnTo>
                  <a:lnTo>
                    <a:pt x="209" y="19302"/>
                  </a:lnTo>
                  <a:lnTo>
                    <a:pt x="314" y="19511"/>
                  </a:lnTo>
                  <a:lnTo>
                    <a:pt x="436" y="19702"/>
                  </a:lnTo>
                  <a:lnTo>
                    <a:pt x="575" y="19894"/>
                  </a:lnTo>
                  <a:lnTo>
                    <a:pt x="732" y="20068"/>
                  </a:lnTo>
                  <a:lnTo>
                    <a:pt x="924" y="20225"/>
                  </a:lnTo>
                  <a:lnTo>
                    <a:pt x="1115" y="20364"/>
                  </a:lnTo>
                  <a:lnTo>
                    <a:pt x="1324" y="20486"/>
                  </a:lnTo>
                  <a:lnTo>
                    <a:pt x="1551" y="20591"/>
                  </a:lnTo>
                  <a:lnTo>
                    <a:pt x="1777" y="20660"/>
                  </a:lnTo>
                  <a:lnTo>
                    <a:pt x="1986" y="20713"/>
                  </a:lnTo>
                  <a:lnTo>
                    <a:pt x="2213" y="20730"/>
                  </a:lnTo>
                  <a:lnTo>
                    <a:pt x="2439" y="20748"/>
                  </a:lnTo>
                  <a:lnTo>
                    <a:pt x="2613" y="20748"/>
                  </a:lnTo>
                  <a:lnTo>
                    <a:pt x="2805" y="20713"/>
                  </a:lnTo>
                  <a:lnTo>
                    <a:pt x="2979" y="20678"/>
                  </a:lnTo>
                  <a:lnTo>
                    <a:pt x="3153" y="20643"/>
                  </a:lnTo>
                  <a:lnTo>
                    <a:pt x="3328" y="20573"/>
                  </a:lnTo>
                  <a:lnTo>
                    <a:pt x="3484" y="20504"/>
                  </a:lnTo>
                  <a:lnTo>
                    <a:pt x="3641" y="20417"/>
                  </a:lnTo>
                  <a:lnTo>
                    <a:pt x="3798" y="20329"/>
                  </a:lnTo>
                  <a:lnTo>
                    <a:pt x="3937" y="20225"/>
                  </a:lnTo>
                  <a:lnTo>
                    <a:pt x="4077" y="20103"/>
                  </a:lnTo>
                  <a:lnTo>
                    <a:pt x="4216" y="19981"/>
                  </a:lnTo>
                  <a:lnTo>
                    <a:pt x="4338" y="19842"/>
                  </a:lnTo>
                  <a:lnTo>
                    <a:pt x="4442" y="19685"/>
                  </a:lnTo>
                  <a:lnTo>
                    <a:pt x="4547" y="19528"/>
                  </a:lnTo>
                  <a:lnTo>
                    <a:pt x="4634" y="19354"/>
                  </a:lnTo>
                  <a:lnTo>
                    <a:pt x="4704" y="19180"/>
                  </a:lnTo>
                  <a:lnTo>
                    <a:pt x="10818" y="3311"/>
                  </a:lnTo>
                  <a:lnTo>
                    <a:pt x="10905" y="3084"/>
                  </a:lnTo>
                  <a:lnTo>
                    <a:pt x="10957" y="2840"/>
                  </a:lnTo>
                  <a:lnTo>
                    <a:pt x="10975" y="2596"/>
                  </a:lnTo>
                  <a:lnTo>
                    <a:pt x="10992" y="2353"/>
                  </a:lnTo>
                  <a:lnTo>
                    <a:pt x="10957" y="2126"/>
                  </a:lnTo>
                  <a:lnTo>
                    <a:pt x="10922" y="1900"/>
                  </a:lnTo>
                  <a:lnTo>
                    <a:pt x="10853" y="1673"/>
                  </a:lnTo>
                  <a:lnTo>
                    <a:pt x="10783" y="1447"/>
                  </a:lnTo>
                  <a:lnTo>
                    <a:pt x="10679" y="1238"/>
                  </a:lnTo>
                  <a:lnTo>
                    <a:pt x="10539" y="1046"/>
                  </a:lnTo>
                  <a:lnTo>
                    <a:pt x="10400" y="855"/>
                  </a:lnTo>
                  <a:lnTo>
                    <a:pt x="10243" y="680"/>
                  </a:lnTo>
                  <a:lnTo>
                    <a:pt x="10069" y="524"/>
                  </a:lnTo>
                  <a:lnTo>
                    <a:pt x="9860" y="384"/>
                  </a:lnTo>
                  <a:lnTo>
                    <a:pt x="9651" y="262"/>
                  </a:lnTo>
                  <a:lnTo>
                    <a:pt x="9424" y="158"/>
                  </a:lnTo>
                  <a:lnTo>
                    <a:pt x="9180" y="88"/>
                  </a:lnTo>
                  <a:lnTo>
                    <a:pt x="8954" y="36"/>
                  </a:lnTo>
                  <a:lnTo>
                    <a:pt x="8710" y="1"/>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77" name="Google Shape;1077;p70"/>
            <p:cNvSpPr/>
            <p:nvPr/>
          </p:nvSpPr>
          <p:spPr>
            <a:xfrm>
              <a:off x="4573417" y="2620405"/>
              <a:ext cx="214396" cy="215908"/>
            </a:xfrm>
            <a:custGeom>
              <a:rect b="b" l="l" r="r" t="t"/>
              <a:pathLst>
                <a:path extrusionOk="0" h="12421" w="12334">
                  <a:moveTo>
                    <a:pt x="5976" y="0"/>
                  </a:moveTo>
                  <a:lnTo>
                    <a:pt x="5679" y="17"/>
                  </a:lnTo>
                  <a:lnTo>
                    <a:pt x="5366" y="70"/>
                  </a:lnTo>
                  <a:lnTo>
                    <a:pt x="5052" y="122"/>
                  </a:lnTo>
                  <a:lnTo>
                    <a:pt x="4739" y="192"/>
                  </a:lnTo>
                  <a:lnTo>
                    <a:pt x="4443" y="279"/>
                  </a:lnTo>
                  <a:lnTo>
                    <a:pt x="4129" y="383"/>
                  </a:lnTo>
                  <a:lnTo>
                    <a:pt x="3833" y="488"/>
                  </a:lnTo>
                  <a:lnTo>
                    <a:pt x="3537" y="627"/>
                  </a:lnTo>
                  <a:lnTo>
                    <a:pt x="3258" y="767"/>
                  </a:lnTo>
                  <a:lnTo>
                    <a:pt x="2979" y="923"/>
                  </a:lnTo>
                  <a:lnTo>
                    <a:pt x="2718" y="1097"/>
                  </a:lnTo>
                  <a:lnTo>
                    <a:pt x="2474" y="1289"/>
                  </a:lnTo>
                  <a:lnTo>
                    <a:pt x="2230" y="1481"/>
                  </a:lnTo>
                  <a:lnTo>
                    <a:pt x="2004" y="1690"/>
                  </a:lnTo>
                  <a:lnTo>
                    <a:pt x="1777" y="1899"/>
                  </a:lnTo>
                  <a:lnTo>
                    <a:pt x="1586" y="2125"/>
                  </a:lnTo>
                  <a:lnTo>
                    <a:pt x="1377" y="2352"/>
                  </a:lnTo>
                  <a:lnTo>
                    <a:pt x="1203" y="2596"/>
                  </a:lnTo>
                  <a:lnTo>
                    <a:pt x="1028" y="2839"/>
                  </a:lnTo>
                  <a:lnTo>
                    <a:pt x="872" y="3101"/>
                  </a:lnTo>
                  <a:lnTo>
                    <a:pt x="732" y="3362"/>
                  </a:lnTo>
                  <a:lnTo>
                    <a:pt x="593" y="3641"/>
                  </a:lnTo>
                  <a:lnTo>
                    <a:pt x="471" y="3919"/>
                  </a:lnTo>
                  <a:lnTo>
                    <a:pt x="366" y="4198"/>
                  </a:lnTo>
                  <a:lnTo>
                    <a:pt x="262" y="4477"/>
                  </a:lnTo>
                  <a:lnTo>
                    <a:pt x="192" y="4773"/>
                  </a:lnTo>
                  <a:lnTo>
                    <a:pt x="123" y="5069"/>
                  </a:lnTo>
                  <a:lnTo>
                    <a:pt x="70" y="5365"/>
                  </a:lnTo>
                  <a:lnTo>
                    <a:pt x="36" y="5661"/>
                  </a:lnTo>
                  <a:lnTo>
                    <a:pt x="18" y="5975"/>
                  </a:lnTo>
                  <a:lnTo>
                    <a:pt x="1" y="6288"/>
                  </a:lnTo>
                  <a:lnTo>
                    <a:pt x="18" y="6585"/>
                  </a:lnTo>
                  <a:lnTo>
                    <a:pt x="36" y="6898"/>
                  </a:lnTo>
                  <a:lnTo>
                    <a:pt x="70" y="7212"/>
                  </a:lnTo>
                  <a:lnTo>
                    <a:pt x="123" y="7525"/>
                  </a:lnTo>
                  <a:lnTo>
                    <a:pt x="192" y="7821"/>
                  </a:lnTo>
                  <a:lnTo>
                    <a:pt x="279" y="8135"/>
                  </a:lnTo>
                  <a:lnTo>
                    <a:pt x="384" y="8449"/>
                  </a:lnTo>
                  <a:lnTo>
                    <a:pt x="506" y="8727"/>
                  </a:lnTo>
                  <a:lnTo>
                    <a:pt x="628" y="9006"/>
                  </a:lnTo>
                  <a:lnTo>
                    <a:pt x="767" y="9285"/>
                  </a:lnTo>
                  <a:lnTo>
                    <a:pt x="924" y="9546"/>
                  </a:lnTo>
                  <a:lnTo>
                    <a:pt x="1081" y="9807"/>
                  </a:lnTo>
                  <a:lnTo>
                    <a:pt x="1255" y="10051"/>
                  </a:lnTo>
                  <a:lnTo>
                    <a:pt x="1446" y="10295"/>
                  </a:lnTo>
                  <a:lnTo>
                    <a:pt x="1638" y="10521"/>
                  </a:lnTo>
                  <a:lnTo>
                    <a:pt x="1847" y="10730"/>
                  </a:lnTo>
                  <a:lnTo>
                    <a:pt x="2074" y="10939"/>
                  </a:lnTo>
                  <a:lnTo>
                    <a:pt x="2300" y="11149"/>
                  </a:lnTo>
                  <a:lnTo>
                    <a:pt x="2544" y="11323"/>
                  </a:lnTo>
                  <a:lnTo>
                    <a:pt x="2788" y="11497"/>
                  </a:lnTo>
                  <a:lnTo>
                    <a:pt x="3049" y="11671"/>
                  </a:lnTo>
                  <a:lnTo>
                    <a:pt x="3310" y="11828"/>
                  </a:lnTo>
                  <a:lnTo>
                    <a:pt x="3589" y="11967"/>
                  </a:lnTo>
                  <a:lnTo>
                    <a:pt x="4477" y="12420"/>
                  </a:lnTo>
                  <a:lnTo>
                    <a:pt x="8101" y="8779"/>
                  </a:lnTo>
                  <a:lnTo>
                    <a:pt x="8031" y="8762"/>
                  </a:lnTo>
                  <a:lnTo>
                    <a:pt x="5784" y="7595"/>
                  </a:lnTo>
                  <a:lnTo>
                    <a:pt x="5697" y="7560"/>
                  </a:lnTo>
                  <a:lnTo>
                    <a:pt x="5575" y="7490"/>
                  </a:lnTo>
                  <a:lnTo>
                    <a:pt x="5453" y="7421"/>
                  </a:lnTo>
                  <a:lnTo>
                    <a:pt x="5348" y="7334"/>
                  </a:lnTo>
                  <a:lnTo>
                    <a:pt x="5244" y="7229"/>
                  </a:lnTo>
                  <a:lnTo>
                    <a:pt x="5157" y="7125"/>
                  </a:lnTo>
                  <a:lnTo>
                    <a:pt x="5087" y="7020"/>
                  </a:lnTo>
                  <a:lnTo>
                    <a:pt x="5017" y="6898"/>
                  </a:lnTo>
                  <a:lnTo>
                    <a:pt x="4965" y="6759"/>
                  </a:lnTo>
                  <a:lnTo>
                    <a:pt x="4930" y="6619"/>
                  </a:lnTo>
                  <a:lnTo>
                    <a:pt x="4896" y="6480"/>
                  </a:lnTo>
                  <a:lnTo>
                    <a:pt x="4878" y="6341"/>
                  </a:lnTo>
                  <a:lnTo>
                    <a:pt x="4878" y="6219"/>
                  </a:lnTo>
                  <a:lnTo>
                    <a:pt x="4896" y="6079"/>
                  </a:lnTo>
                  <a:lnTo>
                    <a:pt x="4930" y="5940"/>
                  </a:lnTo>
                  <a:lnTo>
                    <a:pt x="4965" y="5818"/>
                  </a:lnTo>
                  <a:lnTo>
                    <a:pt x="5017" y="5679"/>
                  </a:lnTo>
                  <a:lnTo>
                    <a:pt x="5070" y="5574"/>
                  </a:lnTo>
                  <a:lnTo>
                    <a:pt x="5157" y="5452"/>
                  </a:lnTo>
                  <a:lnTo>
                    <a:pt x="5227" y="5348"/>
                  </a:lnTo>
                  <a:lnTo>
                    <a:pt x="5331" y="5243"/>
                  </a:lnTo>
                  <a:lnTo>
                    <a:pt x="5436" y="5156"/>
                  </a:lnTo>
                  <a:lnTo>
                    <a:pt x="5557" y="5087"/>
                  </a:lnTo>
                  <a:lnTo>
                    <a:pt x="5679" y="5017"/>
                  </a:lnTo>
                  <a:lnTo>
                    <a:pt x="5801" y="4965"/>
                  </a:lnTo>
                  <a:lnTo>
                    <a:pt x="5941" y="4912"/>
                  </a:lnTo>
                  <a:lnTo>
                    <a:pt x="6080" y="4878"/>
                  </a:lnTo>
                  <a:lnTo>
                    <a:pt x="6498" y="4878"/>
                  </a:lnTo>
                  <a:lnTo>
                    <a:pt x="6620" y="4912"/>
                  </a:lnTo>
                  <a:lnTo>
                    <a:pt x="6759" y="4947"/>
                  </a:lnTo>
                  <a:lnTo>
                    <a:pt x="6881" y="4999"/>
                  </a:lnTo>
                  <a:lnTo>
                    <a:pt x="7003" y="5069"/>
                  </a:lnTo>
                  <a:lnTo>
                    <a:pt x="7108" y="5139"/>
                  </a:lnTo>
                  <a:lnTo>
                    <a:pt x="7230" y="5226"/>
                  </a:lnTo>
                  <a:lnTo>
                    <a:pt x="7317" y="5313"/>
                  </a:lnTo>
                  <a:lnTo>
                    <a:pt x="7404" y="5418"/>
                  </a:lnTo>
                  <a:lnTo>
                    <a:pt x="7491" y="5539"/>
                  </a:lnTo>
                  <a:lnTo>
                    <a:pt x="7561" y="5661"/>
                  </a:lnTo>
                  <a:lnTo>
                    <a:pt x="7613" y="5801"/>
                  </a:lnTo>
                  <a:lnTo>
                    <a:pt x="7718" y="6027"/>
                  </a:lnTo>
                  <a:lnTo>
                    <a:pt x="7822" y="6236"/>
                  </a:lnTo>
                  <a:lnTo>
                    <a:pt x="7961" y="6445"/>
                  </a:lnTo>
                  <a:lnTo>
                    <a:pt x="8118" y="6619"/>
                  </a:lnTo>
                  <a:lnTo>
                    <a:pt x="8292" y="6794"/>
                  </a:lnTo>
                  <a:lnTo>
                    <a:pt x="8467" y="6933"/>
                  </a:lnTo>
                  <a:lnTo>
                    <a:pt x="8676" y="7055"/>
                  </a:lnTo>
                  <a:lnTo>
                    <a:pt x="8885" y="7177"/>
                  </a:lnTo>
                  <a:lnTo>
                    <a:pt x="9094" y="7264"/>
                  </a:lnTo>
                  <a:lnTo>
                    <a:pt x="9320" y="7334"/>
                  </a:lnTo>
                  <a:lnTo>
                    <a:pt x="9547" y="7368"/>
                  </a:lnTo>
                  <a:lnTo>
                    <a:pt x="9790" y="7386"/>
                  </a:lnTo>
                  <a:lnTo>
                    <a:pt x="10017" y="7386"/>
                  </a:lnTo>
                  <a:lnTo>
                    <a:pt x="10261" y="7368"/>
                  </a:lnTo>
                  <a:lnTo>
                    <a:pt x="10505" y="7316"/>
                  </a:lnTo>
                  <a:lnTo>
                    <a:pt x="10749" y="7247"/>
                  </a:lnTo>
                  <a:lnTo>
                    <a:pt x="10975" y="7142"/>
                  </a:lnTo>
                  <a:lnTo>
                    <a:pt x="11184" y="7038"/>
                  </a:lnTo>
                  <a:lnTo>
                    <a:pt x="11393" y="6898"/>
                  </a:lnTo>
                  <a:lnTo>
                    <a:pt x="11567" y="6741"/>
                  </a:lnTo>
                  <a:lnTo>
                    <a:pt x="11724" y="6567"/>
                  </a:lnTo>
                  <a:lnTo>
                    <a:pt x="11881" y="6393"/>
                  </a:lnTo>
                  <a:lnTo>
                    <a:pt x="12003" y="6184"/>
                  </a:lnTo>
                  <a:lnTo>
                    <a:pt x="12107" y="5992"/>
                  </a:lnTo>
                  <a:lnTo>
                    <a:pt x="12212" y="5766"/>
                  </a:lnTo>
                  <a:lnTo>
                    <a:pt x="12264" y="5539"/>
                  </a:lnTo>
                  <a:lnTo>
                    <a:pt x="12316" y="5313"/>
                  </a:lnTo>
                  <a:lnTo>
                    <a:pt x="12334" y="5069"/>
                  </a:lnTo>
                  <a:lnTo>
                    <a:pt x="12334" y="4843"/>
                  </a:lnTo>
                  <a:lnTo>
                    <a:pt x="12316" y="4599"/>
                  </a:lnTo>
                  <a:lnTo>
                    <a:pt x="12264" y="4355"/>
                  </a:lnTo>
                  <a:lnTo>
                    <a:pt x="12194" y="4111"/>
                  </a:lnTo>
                  <a:lnTo>
                    <a:pt x="12072" y="3815"/>
                  </a:lnTo>
                  <a:lnTo>
                    <a:pt x="11950" y="3536"/>
                  </a:lnTo>
                  <a:lnTo>
                    <a:pt x="11794" y="3240"/>
                  </a:lnTo>
                  <a:lnTo>
                    <a:pt x="11637" y="2979"/>
                  </a:lnTo>
                  <a:lnTo>
                    <a:pt x="11463" y="2717"/>
                  </a:lnTo>
                  <a:lnTo>
                    <a:pt x="11289" y="2456"/>
                  </a:lnTo>
                  <a:lnTo>
                    <a:pt x="11097" y="2230"/>
                  </a:lnTo>
                  <a:lnTo>
                    <a:pt x="10888" y="1986"/>
                  </a:lnTo>
                  <a:lnTo>
                    <a:pt x="10679" y="1777"/>
                  </a:lnTo>
                  <a:lnTo>
                    <a:pt x="10452" y="1568"/>
                  </a:lnTo>
                  <a:lnTo>
                    <a:pt x="10226" y="1376"/>
                  </a:lnTo>
                  <a:lnTo>
                    <a:pt x="9982" y="1185"/>
                  </a:lnTo>
                  <a:lnTo>
                    <a:pt x="9721" y="1028"/>
                  </a:lnTo>
                  <a:lnTo>
                    <a:pt x="9477" y="854"/>
                  </a:lnTo>
                  <a:lnTo>
                    <a:pt x="9198" y="714"/>
                  </a:lnTo>
                  <a:lnTo>
                    <a:pt x="8937" y="575"/>
                  </a:lnTo>
                  <a:lnTo>
                    <a:pt x="8658" y="453"/>
                  </a:lnTo>
                  <a:lnTo>
                    <a:pt x="8379" y="348"/>
                  </a:lnTo>
                  <a:lnTo>
                    <a:pt x="8083" y="261"/>
                  </a:lnTo>
                  <a:lnTo>
                    <a:pt x="7805" y="174"/>
                  </a:lnTo>
                  <a:lnTo>
                    <a:pt x="7508" y="105"/>
                  </a:lnTo>
                  <a:lnTo>
                    <a:pt x="7195" y="52"/>
                  </a:lnTo>
                  <a:lnTo>
                    <a:pt x="6899" y="17"/>
                  </a:lnTo>
                  <a:lnTo>
                    <a:pt x="6603" y="0"/>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78" name="Google Shape;1078;p70"/>
            <p:cNvSpPr/>
            <p:nvPr/>
          </p:nvSpPr>
          <p:spPr>
            <a:xfrm>
              <a:off x="4569783" y="2773015"/>
              <a:ext cx="212275" cy="210450"/>
            </a:xfrm>
            <a:custGeom>
              <a:rect b="b" l="l" r="r" t="t"/>
              <a:pathLst>
                <a:path extrusionOk="0" h="12107" w="12212">
                  <a:moveTo>
                    <a:pt x="8310" y="0"/>
                  </a:moveTo>
                  <a:lnTo>
                    <a:pt x="4686" y="3641"/>
                  </a:lnTo>
                  <a:lnTo>
                    <a:pt x="6272" y="4442"/>
                  </a:lnTo>
                  <a:lnTo>
                    <a:pt x="6411" y="4495"/>
                  </a:lnTo>
                  <a:lnTo>
                    <a:pt x="6550" y="4547"/>
                  </a:lnTo>
                  <a:lnTo>
                    <a:pt x="6672" y="4617"/>
                  </a:lnTo>
                  <a:lnTo>
                    <a:pt x="6777" y="4704"/>
                  </a:lnTo>
                  <a:lnTo>
                    <a:pt x="6881" y="4791"/>
                  </a:lnTo>
                  <a:lnTo>
                    <a:pt x="6986" y="4895"/>
                  </a:lnTo>
                  <a:lnTo>
                    <a:pt x="7073" y="5000"/>
                  </a:lnTo>
                  <a:lnTo>
                    <a:pt x="7143" y="5104"/>
                  </a:lnTo>
                  <a:lnTo>
                    <a:pt x="7212" y="5226"/>
                  </a:lnTo>
                  <a:lnTo>
                    <a:pt x="7265" y="5348"/>
                  </a:lnTo>
                  <a:lnTo>
                    <a:pt x="7299" y="5488"/>
                  </a:lnTo>
                  <a:lnTo>
                    <a:pt x="7317" y="5610"/>
                  </a:lnTo>
                  <a:lnTo>
                    <a:pt x="7334" y="5749"/>
                  </a:lnTo>
                  <a:lnTo>
                    <a:pt x="7334" y="5888"/>
                  </a:lnTo>
                  <a:lnTo>
                    <a:pt x="7317" y="6028"/>
                  </a:lnTo>
                  <a:lnTo>
                    <a:pt x="7299" y="6167"/>
                  </a:lnTo>
                  <a:lnTo>
                    <a:pt x="7247" y="6306"/>
                  </a:lnTo>
                  <a:lnTo>
                    <a:pt x="7195" y="6446"/>
                  </a:lnTo>
                  <a:lnTo>
                    <a:pt x="7125" y="6568"/>
                  </a:lnTo>
                  <a:lnTo>
                    <a:pt x="7056" y="6672"/>
                  </a:lnTo>
                  <a:lnTo>
                    <a:pt x="6951" y="6777"/>
                  </a:lnTo>
                  <a:lnTo>
                    <a:pt x="6864" y="6881"/>
                  </a:lnTo>
                  <a:lnTo>
                    <a:pt x="6759" y="6968"/>
                  </a:lnTo>
                  <a:lnTo>
                    <a:pt x="6637" y="7038"/>
                  </a:lnTo>
                  <a:lnTo>
                    <a:pt x="6516" y="7108"/>
                  </a:lnTo>
                  <a:lnTo>
                    <a:pt x="6394" y="7142"/>
                  </a:lnTo>
                  <a:lnTo>
                    <a:pt x="6272" y="7195"/>
                  </a:lnTo>
                  <a:lnTo>
                    <a:pt x="6132" y="7212"/>
                  </a:lnTo>
                  <a:lnTo>
                    <a:pt x="5993" y="7230"/>
                  </a:lnTo>
                  <a:lnTo>
                    <a:pt x="5854" y="7230"/>
                  </a:lnTo>
                  <a:lnTo>
                    <a:pt x="5714" y="7212"/>
                  </a:lnTo>
                  <a:lnTo>
                    <a:pt x="5575" y="7195"/>
                  </a:lnTo>
                  <a:lnTo>
                    <a:pt x="5436" y="7142"/>
                  </a:lnTo>
                  <a:lnTo>
                    <a:pt x="5314" y="7090"/>
                  </a:lnTo>
                  <a:lnTo>
                    <a:pt x="5192" y="7021"/>
                  </a:lnTo>
                  <a:lnTo>
                    <a:pt x="5087" y="6951"/>
                  </a:lnTo>
                  <a:lnTo>
                    <a:pt x="4965" y="6864"/>
                  </a:lnTo>
                  <a:lnTo>
                    <a:pt x="4878" y="6759"/>
                  </a:lnTo>
                  <a:lnTo>
                    <a:pt x="4791" y="6655"/>
                  </a:lnTo>
                  <a:lnTo>
                    <a:pt x="4721" y="6533"/>
                  </a:lnTo>
                  <a:lnTo>
                    <a:pt x="4652" y="6411"/>
                  </a:lnTo>
                  <a:lnTo>
                    <a:pt x="4530" y="6202"/>
                  </a:lnTo>
                  <a:lnTo>
                    <a:pt x="4390" y="5993"/>
                  </a:lnTo>
                  <a:lnTo>
                    <a:pt x="4251" y="5801"/>
                  </a:lnTo>
                  <a:lnTo>
                    <a:pt x="4077" y="5627"/>
                  </a:lnTo>
                  <a:lnTo>
                    <a:pt x="3885" y="5488"/>
                  </a:lnTo>
                  <a:lnTo>
                    <a:pt x="3694" y="5348"/>
                  </a:lnTo>
                  <a:lnTo>
                    <a:pt x="3485" y="5244"/>
                  </a:lnTo>
                  <a:lnTo>
                    <a:pt x="3276" y="5157"/>
                  </a:lnTo>
                  <a:lnTo>
                    <a:pt x="3049" y="5087"/>
                  </a:lnTo>
                  <a:lnTo>
                    <a:pt x="2823" y="5035"/>
                  </a:lnTo>
                  <a:lnTo>
                    <a:pt x="2596" y="5000"/>
                  </a:lnTo>
                  <a:lnTo>
                    <a:pt x="2352" y="5000"/>
                  </a:lnTo>
                  <a:lnTo>
                    <a:pt x="2108" y="5017"/>
                  </a:lnTo>
                  <a:lnTo>
                    <a:pt x="1882" y="5070"/>
                  </a:lnTo>
                  <a:lnTo>
                    <a:pt x="1638" y="5139"/>
                  </a:lnTo>
                  <a:lnTo>
                    <a:pt x="1412" y="5226"/>
                  </a:lnTo>
                  <a:lnTo>
                    <a:pt x="1185" y="5348"/>
                  </a:lnTo>
                  <a:lnTo>
                    <a:pt x="994" y="5488"/>
                  </a:lnTo>
                  <a:lnTo>
                    <a:pt x="802" y="5627"/>
                  </a:lnTo>
                  <a:lnTo>
                    <a:pt x="628" y="5801"/>
                  </a:lnTo>
                  <a:lnTo>
                    <a:pt x="488" y="5993"/>
                  </a:lnTo>
                  <a:lnTo>
                    <a:pt x="349" y="6184"/>
                  </a:lnTo>
                  <a:lnTo>
                    <a:pt x="245" y="6393"/>
                  </a:lnTo>
                  <a:lnTo>
                    <a:pt x="140" y="6602"/>
                  </a:lnTo>
                  <a:lnTo>
                    <a:pt x="70" y="6829"/>
                  </a:lnTo>
                  <a:lnTo>
                    <a:pt x="35" y="7055"/>
                  </a:lnTo>
                  <a:lnTo>
                    <a:pt x="1" y="7282"/>
                  </a:lnTo>
                  <a:lnTo>
                    <a:pt x="1" y="7526"/>
                  </a:lnTo>
                  <a:lnTo>
                    <a:pt x="18" y="7770"/>
                  </a:lnTo>
                  <a:lnTo>
                    <a:pt x="70" y="7996"/>
                  </a:lnTo>
                  <a:lnTo>
                    <a:pt x="140" y="8240"/>
                  </a:lnTo>
                  <a:lnTo>
                    <a:pt x="227" y="8466"/>
                  </a:lnTo>
                  <a:lnTo>
                    <a:pt x="366" y="8745"/>
                  </a:lnTo>
                  <a:lnTo>
                    <a:pt x="523" y="9024"/>
                  </a:lnTo>
                  <a:lnTo>
                    <a:pt x="680" y="9285"/>
                  </a:lnTo>
                  <a:lnTo>
                    <a:pt x="854" y="9546"/>
                  </a:lnTo>
                  <a:lnTo>
                    <a:pt x="1046" y="9790"/>
                  </a:lnTo>
                  <a:lnTo>
                    <a:pt x="1237" y="10017"/>
                  </a:lnTo>
                  <a:lnTo>
                    <a:pt x="1446" y="10243"/>
                  </a:lnTo>
                  <a:lnTo>
                    <a:pt x="1673" y="10452"/>
                  </a:lnTo>
                  <a:lnTo>
                    <a:pt x="1899" y="10661"/>
                  </a:lnTo>
                  <a:lnTo>
                    <a:pt x="2143" y="10835"/>
                  </a:lnTo>
                  <a:lnTo>
                    <a:pt x="2387" y="11027"/>
                  </a:lnTo>
                  <a:lnTo>
                    <a:pt x="2648" y="11184"/>
                  </a:lnTo>
                  <a:lnTo>
                    <a:pt x="2910" y="11341"/>
                  </a:lnTo>
                  <a:lnTo>
                    <a:pt x="3188" y="11480"/>
                  </a:lnTo>
                  <a:lnTo>
                    <a:pt x="3467" y="11602"/>
                  </a:lnTo>
                  <a:lnTo>
                    <a:pt x="3763" y="11724"/>
                  </a:lnTo>
                  <a:lnTo>
                    <a:pt x="4042" y="11811"/>
                  </a:lnTo>
                  <a:lnTo>
                    <a:pt x="4303" y="11898"/>
                  </a:lnTo>
                  <a:lnTo>
                    <a:pt x="4565" y="11968"/>
                  </a:lnTo>
                  <a:lnTo>
                    <a:pt x="4843" y="12020"/>
                  </a:lnTo>
                  <a:lnTo>
                    <a:pt x="5105" y="12055"/>
                  </a:lnTo>
                  <a:lnTo>
                    <a:pt x="5383" y="12090"/>
                  </a:lnTo>
                  <a:lnTo>
                    <a:pt x="5645" y="12107"/>
                  </a:lnTo>
                  <a:lnTo>
                    <a:pt x="5923" y="12107"/>
                  </a:lnTo>
                  <a:lnTo>
                    <a:pt x="6394" y="12090"/>
                  </a:lnTo>
                  <a:lnTo>
                    <a:pt x="6881" y="12037"/>
                  </a:lnTo>
                  <a:lnTo>
                    <a:pt x="7334" y="11950"/>
                  </a:lnTo>
                  <a:lnTo>
                    <a:pt x="7787" y="11828"/>
                  </a:lnTo>
                  <a:lnTo>
                    <a:pt x="8240" y="11672"/>
                  </a:lnTo>
                  <a:lnTo>
                    <a:pt x="8676" y="11480"/>
                  </a:lnTo>
                  <a:lnTo>
                    <a:pt x="9094" y="11253"/>
                  </a:lnTo>
                  <a:lnTo>
                    <a:pt x="9494" y="10992"/>
                  </a:lnTo>
                  <a:lnTo>
                    <a:pt x="9878" y="10713"/>
                  </a:lnTo>
                  <a:lnTo>
                    <a:pt x="10226" y="10400"/>
                  </a:lnTo>
                  <a:lnTo>
                    <a:pt x="10557" y="10069"/>
                  </a:lnTo>
                  <a:lnTo>
                    <a:pt x="10870" y="9703"/>
                  </a:lnTo>
                  <a:lnTo>
                    <a:pt x="11167" y="9302"/>
                  </a:lnTo>
                  <a:lnTo>
                    <a:pt x="11410" y="8884"/>
                  </a:lnTo>
                  <a:lnTo>
                    <a:pt x="11637" y="8449"/>
                  </a:lnTo>
                  <a:lnTo>
                    <a:pt x="11828" y="7979"/>
                  </a:lnTo>
                  <a:lnTo>
                    <a:pt x="11933" y="7682"/>
                  </a:lnTo>
                  <a:lnTo>
                    <a:pt x="12020" y="7386"/>
                  </a:lnTo>
                  <a:lnTo>
                    <a:pt x="12090" y="7073"/>
                  </a:lnTo>
                  <a:lnTo>
                    <a:pt x="12142" y="6777"/>
                  </a:lnTo>
                  <a:lnTo>
                    <a:pt x="12177" y="6481"/>
                  </a:lnTo>
                  <a:lnTo>
                    <a:pt x="12212" y="6167"/>
                  </a:lnTo>
                  <a:lnTo>
                    <a:pt x="12212" y="5871"/>
                  </a:lnTo>
                  <a:lnTo>
                    <a:pt x="12212" y="5575"/>
                  </a:lnTo>
                  <a:lnTo>
                    <a:pt x="12194" y="5279"/>
                  </a:lnTo>
                  <a:lnTo>
                    <a:pt x="12159" y="4982"/>
                  </a:lnTo>
                  <a:lnTo>
                    <a:pt x="12107" y="4686"/>
                  </a:lnTo>
                  <a:lnTo>
                    <a:pt x="12055" y="4390"/>
                  </a:lnTo>
                  <a:lnTo>
                    <a:pt x="11968" y="4111"/>
                  </a:lnTo>
                  <a:lnTo>
                    <a:pt x="11881" y="3833"/>
                  </a:lnTo>
                  <a:lnTo>
                    <a:pt x="11794" y="3554"/>
                  </a:lnTo>
                  <a:lnTo>
                    <a:pt x="11672" y="3275"/>
                  </a:lnTo>
                  <a:lnTo>
                    <a:pt x="11550" y="3014"/>
                  </a:lnTo>
                  <a:lnTo>
                    <a:pt x="11410" y="2753"/>
                  </a:lnTo>
                  <a:lnTo>
                    <a:pt x="11254" y="2491"/>
                  </a:lnTo>
                  <a:lnTo>
                    <a:pt x="11097" y="2248"/>
                  </a:lnTo>
                  <a:lnTo>
                    <a:pt x="10923" y="2004"/>
                  </a:lnTo>
                  <a:lnTo>
                    <a:pt x="10731" y="1777"/>
                  </a:lnTo>
                  <a:lnTo>
                    <a:pt x="10539" y="1551"/>
                  </a:lnTo>
                  <a:lnTo>
                    <a:pt x="10330" y="1342"/>
                  </a:lnTo>
                  <a:lnTo>
                    <a:pt x="10121" y="1133"/>
                  </a:lnTo>
                  <a:lnTo>
                    <a:pt x="9895" y="941"/>
                  </a:lnTo>
                  <a:lnTo>
                    <a:pt x="9651" y="750"/>
                  </a:lnTo>
                  <a:lnTo>
                    <a:pt x="9407" y="575"/>
                  </a:lnTo>
                  <a:lnTo>
                    <a:pt x="9146" y="419"/>
                  </a:lnTo>
                  <a:lnTo>
                    <a:pt x="8885" y="262"/>
                  </a:lnTo>
                  <a:lnTo>
                    <a:pt x="8606" y="122"/>
                  </a:lnTo>
                  <a:lnTo>
                    <a:pt x="8310"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1079" name="Google Shape;1079;p70"/>
          <p:cNvSpPr txBox="1"/>
          <p:nvPr/>
        </p:nvSpPr>
        <p:spPr>
          <a:xfrm>
            <a:off x="7931362" y="1810650"/>
            <a:ext cx="3209400" cy="3208200"/>
          </a:xfrm>
          <a:prstGeom prst="rect">
            <a:avLst/>
          </a:prstGeom>
          <a:noFill/>
          <a:ln>
            <a:noFill/>
          </a:ln>
        </p:spPr>
        <p:txBody>
          <a:bodyPr anchorCtr="0" anchor="t" bIns="137150" lIns="137150" spcFirstLastPara="1" rIns="137150" wrap="square" tIns="137150">
            <a:noAutofit/>
          </a:bodyPr>
          <a:lstStyle/>
          <a:p>
            <a:pPr indent="0" lvl="0" marL="0" rtl="0" algn="ctr">
              <a:spcBef>
                <a:spcPts val="0"/>
              </a:spcBef>
              <a:spcAft>
                <a:spcPts val="0"/>
              </a:spcAft>
              <a:buNone/>
            </a:pPr>
            <a:r>
              <a:t/>
            </a:r>
            <a:endParaRPr sz="2700">
              <a:solidFill>
                <a:schemeClr val="accent3"/>
              </a:solidFill>
              <a:latin typeface="Google Sans"/>
              <a:ea typeface="Google Sans"/>
              <a:cs typeface="Google Sans"/>
              <a:sym typeface="Google Sans"/>
            </a:endParaRPr>
          </a:p>
          <a:p>
            <a:pPr indent="0" lvl="0" marL="0" rtl="0" algn="ctr">
              <a:spcBef>
                <a:spcPts val="0"/>
              </a:spcBef>
              <a:spcAft>
                <a:spcPts val="0"/>
              </a:spcAft>
              <a:buNone/>
            </a:pPr>
            <a:r>
              <a:t/>
            </a:r>
            <a:endParaRPr sz="2700">
              <a:solidFill>
                <a:schemeClr val="accent3"/>
              </a:solidFill>
              <a:latin typeface="Google Sans"/>
              <a:ea typeface="Google Sans"/>
              <a:cs typeface="Google Sans"/>
              <a:sym typeface="Google Sans"/>
            </a:endParaRPr>
          </a:p>
          <a:p>
            <a:pPr indent="0" lvl="0" marL="0" rtl="0" algn="ctr">
              <a:spcBef>
                <a:spcPts val="0"/>
              </a:spcBef>
              <a:spcAft>
                <a:spcPts val="0"/>
              </a:spcAft>
              <a:buNone/>
            </a:pPr>
            <a:r>
              <a:t/>
            </a:r>
            <a:endParaRPr sz="2700">
              <a:solidFill>
                <a:schemeClr val="accent3"/>
              </a:solidFill>
              <a:latin typeface="Google Sans"/>
              <a:ea typeface="Google Sans"/>
              <a:cs typeface="Google Sans"/>
              <a:sym typeface="Google Sans"/>
            </a:endParaRPr>
          </a:p>
          <a:p>
            <a:pPr indent="0" lvl="0" marL="0" rtl="0" algn="ctr">
              <a:spcBef>
                <a:spcPts val="0"/>
              </a:spcBef>
              <a:spcAft>
                <a:spcPts val="0"/>
              </a:spcAft>
              <a:buNone/>
            </a:pPr>
            <a:r>
              <a:rPr lang="en" sz="2700">
                <a:solidFill>
                  <a:schemeClr val="accent3"/>
                </a:solidFill>
                <a:latin typeface="Google Sans"/>
                <a:ea typeface="Google Sans"/>
                <a:cs typeface="Google Sans"/>
                <a:sym typeface="Google Sans"/>
              </a:rPr>
              <a:t>High fibre</a:t>
            </a:r>
            <a:endParaRPr sz="2100"/>
          </a:p>
        </p:txBody>
      </p:sp>
      <p:sp>
        <p:nvSpPr>
          <p:cNvPr id="1080" name="Google Shape;1080;p70"/>
          <p:cNvSpPr txBox="1"/>
          <p:nvPr/>
        </p:nvSpPr>
        <p:spPr>
          <a:xfrm>
            <a:off x="2568600" y="1810463"/>
            <a:ext cx="3209400" cy="320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lang="en" sz="2700">
                <a:solidFill>
                  <a:srgbClr val="4284F9"/>
                </a:solidFill>
                <a:latin typeface="Google Sans"/>
                <a:ea typeface="Google Sans"/>
                <a:cs typeface="Google Sans"/>
                <a:sym typeface="Google Sans"/>
              </a:rPr>
              <a:t>Fortified with</a:t>
            </a:r>
            <a:endParaRPr sz="2700">
              <a:solidFill>
                <a:srgbClr val="4284F9"/>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0"/>
              <a:buFont typeface="Arial"/>
              <a:buNone/>
            </a:pPr>
            <a:r>
              <a:rPr lang="en" sz="2700">
                <a:solidFill>
                  <a:srgbClr val="4284F9"/>
                </a:solidFill>
                <a:latin typeface="Google Sans"/>
                <a:ea typeface="Google Sans"/>
                <a:cs typeface="Google Sans"/>
                <a:sym typeface="Google Sans"/>
              </a:rPr>
              <a:t> 5 vitamins</a:t>
            </a:r>
            <a:endParaRPr b="1" sz="2700">
              <a:solidFill>
                <a:srgbClr val="4284F9"/>
              </a:solidFill>
              <a:latin typeface="Google Sans"/>
              <a:ea typeface="Google Sans"/>
              <a:cs typeface="Google Sans"/>
              <a:sym typeface="Google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71"/>
          <p:cNvSpPr/>
          <p:nvPr/>
        </p:nvSpPr>
        <p:spPr>
          <a:xfrm>
            <a:off x="0" y="2263838"/>
            <a:ext cx="13716000" cy="2502900"/>
          </a:xfrm>
          <a:prstGeom prst="rect">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86" name="Google Shape;1086;p71"/>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Font typeface="Arial"/>
              <a:buNone/>
            </a:pPr>
            <a:r>
              <a:rPr lang="en">
                <a:solidFill>
                  <a:srgbClr val="3C4043"/>
                </a:solidFill>
              </a:rPr>
              <a:t>Power of Now</a:t>
            </a:r>
            <a:endParaRPr>
              <a:solidFill>
                <a:srgbClr val="3C4043"/>
              </a:solidFill>
            </a:endParaRPr>
          </a:p>
          <a:p>
            <a:pPr indent="0" lvl="0" marL="0" rtl="0" algn="l">
              <a:spcBef>
                <a:spcPts val="0"/>
              </a:spcBef>
              <a:spcAft>
                <a:spcPts val="0"/>
              </a:spcAft>
              <a:buNone/>
            </a:pPr>
            <a:r>
              <a:t/>
            </a:r>
            <a:endParaRPr/>
          </a:p>
        </p:txBody>
      </p:sp>
      <p:sp>
        <p:nvSpPr>
          <p:cNvPr id="1087" name="Google Shape;1087;p71"/>
          <p:cNvSpPr/>
          <p:nvPr/>
        </p:nvSpPr>
        <p:spPr>
          <a:xfrm>
            <a:off x="2755631" y="5372888"/>
            <a:ext cx="2835000" cy="531900"/>
          </a:xfrm>
          <a:prstGeom prst="roundRect">
            <a:avLst>
              <a:gd fmla="val 50000" name="adj"/>
            </a:avLst>
          </a:prstGeom>
          <a:solidFill>
            <a:srgbClr val="4284F9"/>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1st choice brand</a:t>
            </a:r>
            <a:endParaRPr sz="2100">
              <a:solidFill>
                <a:srgbClr val="FFFFFF"/>
              </a:solidFill>
              <a:latin typeface="Google Sans"/>
              <a:ea typeface="Google Sans"/>
              <a:cs typeface="Google Sans"/>
              <a:sym typeface="Google Sans"/>
            </a:endParaRPr>
          </a:p>
        </p:txBody>
      </p:sp>
      <p:sp>
        <p:nvSpPr>
          <p:cNvPr id="1088" name="Google Shape;1088;p71"/>
          <p:cNvSpPr/>
          <p:nvPr/>
        </p:nvSpPr>
        <p:spPr>
          <a:xfrm>
            <a:off x="8111718" y="5372888"/>
            <a:ext cx="2835000" cy="531900"/>
          </a:xfrm>
          <a:prstGeom prst="roundRect">
            <a:avLst>
              <a:gd fmla="val 50000" name="adj"/>
            </a:avLst>
          </a:prstGeom>
          <a:solidFill>
            <a:schemeClr val="accent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222222"/>
                </a:solidFill>
                <a:latin typeface="Google Sans Medium"/>
                <a:ea typeface="Google Sans Medium"/>
                <a:cs typeface="Google Sans Medium"/>
                <a:sym typeface="Google Sans Medium"/>
              </a:rPr>
              <a:t>2nd choice brand</a:t>
            </a:r>
            <a:endParaRPr sz="2100">
              <a:solidFill>
                <a:srgbClr val="222222"/>
              </a:solidFill>
              <a:latin typeface="Google Sans"/>
              <a:ea typeface="Google Sans"/>
              <a:cs typeface="Google Sans"/>
              <a:sym typeface="Google Sans"/>
            </a:endParaRPr>
          </a:p>
        </p:txBody>
      </p:sp>
      <p:sp>
        <p:nvSpPr>
          <p:cNvPr id="1089" name="Google Shape;1089;p71"/>
          <p:cNvSpPr/>
          <p:nvPr/>
        </p:nvSpPr>
        <p:spPr>
          <a:xfrm>
            <a:off x="2584088" y="1829419"/>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90" name="Google Shape;1090;p71"/>
          <p:cNvSpPr/>
          <p:nvPr/>
        </p:nvSpPr>
        <p:spPr>
          <a:xfrm>
            <a:off x="7938038" y="1820363"/>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091" name="Google Shape;1091;p71"/>
          <p:cNvGrpSpPr/>
          <p:nvPr/>
        </p:nvGrpSpPr>
        <p:grpSpPr>
          <a:xfrm rot="5400000">
            <a:off x="2582508" y="1810252"/>
            <a:ext cx="3208251" cy="3209362"/>
            <a:chOff x="1535600" y="582325"/>
            <a:chExt cx="4548775" cy="4550350"/>
          </a:xfrm>
        </p:grpSpPr>
        <p:sp>
          <p:nvSpPr>
            <p:cNvPr id="1092" name="Google Shape;1092;p71"/>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93" name="Google Shape;1093;p71"/>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094" name="Google Shape;1094;p71"/>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95" name="Google Shape;1095;p71"/>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096" name="Google Shape;1096;p71"/>
          <p:cNvGrpSpPr/>
          <p:nvPr/>
        </p:nvGrpSpPr>
        <p:grpSpPr>
          <a:xfrm rot="5400000">
            <a:off x="7938577" y="1810252"/>
            <a:ext cx="3208251" cy="3209362"/>
            <a:chOff x="1535600" y="582325"/>
            <a:chExt cx="4548775" cy="4550350"/>
          </a:xfrm>
        </p:grpSpPr>
        <p:sp>
          <p:nvSpPr>
            <p:cNvPr id="1097" name="Google Shape;1097;p71"/>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98" name="Google Shape;1098;p71"/>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099" name="Google Shape;1099;p71"/>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00" name="Google Shape;1100;p71"/>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101" name="Google Shape;1101;p71"/>
          <p:cNvGrpSpPr/>
          <p:nvPr/>
        </p:nvGrpSpPr>
        <p:grpSpPr>
          <a:xfrm>
            <a:off x="6266927" y="2940676"/>
            <a:ext cx="1195035" cy="857989"/>
            <a:chOff x="4280000" y="2618875"/>
            <a:chExt cx="507812" cy="364590"/>
          </a:xfrm>
        </p:grpSpPr>
        <p:sp>
          <p:nvSpPr>
            <p:cNvPr id="1102" name="Google Shape;1102;p71"/>
            <p:cNvSpPr/>
            <p:nvPr/>
          </p:nvSpPr>
          <p:spPr>
            <a:xfrm>
              <a:off x="4280000" y="2618875"/>
              <a:ext cx="191068" cy="360652"/>
            </a:xfrm>
            <a:custGeom>
              <a:rect b="b" l="l" r="r" t="t"/>
              <a:pathLst>
                <a:path extrusionOk="0" h="20748" w="10992">
                  <a:moveTo>
                    <a:pt x="2282" y="1"/>
                  </a:moveTo>
                  <a:lnTo>
                    <a:pt x="2038" y="36"/>
                  </a:lnTo>
                  <a:lnTo>
                    <a:pt x="1794" y="88"/>
                  </a:lnTo>
                  <a:lnTo>
                    <a:pt x="1550" y="158"/>
                  </a:lnTo>
                  <a:lnTo>
                    <a:pt x="1324" y="262"/>
                  </a:lnTo>
                  <a:lnTo>
                    <a:pt x="1115" y="384"/>
                  </a:lnTo>
                  <a:lnTo>
                    <a:pt x="923" y="524"/>
                  </a:lnTo>
                  <a:lnTo>
                    <a:pt x="749" y="680"/>
                  </a:lnTo>
                  <a:lnTo>
                    <a:pt x="575" y="855"/>
                  </a:lnTo>
                  <a:lnTo>
                    <a:pt x="436" y="1046"/>
                  </a:lnTo>
                  <a:lnTo>
                    <a:pt x="314" y="1238"/>
                  </a:lnTo>
                  <a:lnTo>
                    <a:pt x="209" y="1447"/>
                  </a:lnTo>
                  <a:lnTo>
                    <a:pt x="122" y="1673"/>
                  </a:lnTo>
                  <a:lnTo>
                    <a:pt x="52" y="1900"/>
                  </a:lnTo>
                  <a:lnTo>
                    <a:pt x="18" y="2126"/>
                  </a:lnTo>
                  <a:lnTo>
                    <a:pt x="0" y="2353"/>
                  </a:lnTo>
                  <a:lnTo>
                    <a:pt x="0" y="2596"/>
                  </a:lnTo>
                  <a:lnTo>
                    <a:pt x="35" y="2840"/>
                  </a:lnTo>
                  <a:lnTo>
                    <a:pt x="87" y="3084"/>
                  </a:lnTo>
                  <a:lnTo>
                    <a:pt x="157" y="3311"/>
                  </a:lnTo>
                  <a:lnTo>
                    <a:pt x="6271" y="19180"/>
                  </a:lnTo>
                  <a:lnTo>
                    <a:pt x="6341" y="19354"/>
                  </a:lnTo>
                  <a:lnTo>
                    <a:pt x="6428" y="19528"/>
                  </a:lnTo>
                  <a:lnTo>
                    <a:pt x="6532" y="19685"/>
                  </a:lnTo>
                  <a:lnTo>
                    <a:pt x="6654" y="19842"/>
                  </a:lnTo>
                  <a:lnTo>
                    <a:pt x="6759" y="19981"/>
                  </a:lnTo>
                  <a:lnTo>
                    <a:pt x="6898" y="20103"/>
                  </a:lnTo>
                  <a:lnTo>
                    <a:pt x="7038" y="20225"/>
                  </a:lnTo>
                  <a:lnTo>
                    <a:pt x="7177" y="20329"/>
                  </a:lnTo>
                  <a:lnTo>
                    <a:pt x="7334" y="20417"/>
                  </a:lnTo>
                  <a:lnTo>
                    <a:pt x="7491" y="20504"/>
                  </a:lnTo>
                  <a:lnTo>
                    <a:pt x="7665" y="20573"/>
                  </a:lnTo>
                  <a:lnTo>
                    <a:pt x="7839" y="20643"/>
                  </a:lnTo>
                  <a:lnTo>
                    <a:pt x="8013" y="20678"/>
                  </a:lnTo>
                  <a:lnTo>
                    <a:pt x="8187" y="20713"/>
                  </a:lnTo>
                  <a:lnTo>
                    <a:pt x="8362" y="20748"/>
                  </a:lnTo>
                  <a:lnTo>
                    <a:pt x="8553" y="20748"/>
                  </a:lnTo>
                  <a:lnTo>
                    <a:pt x="8762" y="20730"/>
                  </a:lnTo>
                  <a:lnTo>
                    <a:pt x="8989" y="20713"/>
                  </a:lnTo>
                  <a:lnTo>
                    <a:pt x="9215" y="20660"/>
                  </a:lnTo>
                  <a:lnTo>
                    <a:pt x="9424" y="20591"/>
                  </a:lnTo>
                  <a:lnTo>
                    <a:pt x="9651" y="20486"/>
                  </a:lnTo>
                  <a:lnTo>
                    <a:pt x="9860" y="20364"/>
                  </a:lnTo>
                  <a:lnTo>
                    <a:pt x="10069" y="20225"/>
                  </a:lnTo>
                  <a:lnTo>
                    <a:pt x="10243" y="20068"/>
                  </a:lnTo>
                  <a:lnTo>
                    <a:pt x="10400" y="19894"/>
                  </a:lnTo>
                  <a:lnTo>
                    <a:pt x="10539" y="19702"/>
                  </a:lnTo>
                  <a:lnTo>
                    <a:pt x="10678" y="19511"/>
                  </a:lnTo>
                  <a:lnTo>
                    <a:pt x="10783" y="19302"/>
                  </a:lnTo>
                  <a:lnTo>
                    <a:pt x="10853" y="19075"/>
                  </a:lnTo>
                  <a:lnTo>
                    <a:pt x="10922" y="18849"/>
                  </a:lnTo>
                  <a:lnTo>
                    <a:pt x="10974" y="18622"/>
                  </a:lnTo>
                  <a:lnTo>
                    <a:pt x="10992" y="18379"/>
                  </a:lnTo>
                  <a:lnTo>
                    <a:pt x="10974" y="18152"/>
                  </a:lnTo>
                  <a:lnTo>
                    <a:pt x="10957" y="17908"/>
                  </a:lnTo>
                  <a:lnTo>
                    <a:pt x="10905" y="17664"/>
                  </a:lnTo>
                  <a:lnTo>
                    <a:pt x="10818" y="17438"/>
                  </a:lnTo>
                  <a:lnTo>
                    <a:pt x="4703" y="1569"/>
                  </a:lnTo>
                  <a:lnTo>
                    <a:pt x="4616" y="1325"/>
                  </a:lnTo>
                  <a:lnTo>
                    <a:pt x="4494" y="1116"/>
                  </a:lnTo>
                  <a:lnTo>
                    <a:pt x="4355" y="924"/>
                  </a:lnTo>
                  <a:lnTo>
                    <a:pt x="4198" y="750"/>
                  </a:lnTo>
                  <a:lnTo>
                    <a:pt x="4024" y="576"/>
                  </a:lnTo>
                  <a:lnTo>
                    <a:pt x="3832" y="436"/>
                  </a:lnTo>
                  <a:lnTo>
                    <a:pt x="3641" y="315"/>
                  </a:lnTo>
                  <a:lnTo>
                    <a:pt x="3432" y="210"/>
                  </a:lnTo>
                  <a:lnTo>
                    <a:pt x="3205" y="123"/>
                  </a:lnTo>
                  <a:lnTo>
                    <a:pt x="2979" y="53"/>
                  </a:lnTo>
                  <a:lnTo>
                    <a:pt x="2752" y="18"/>
                  </a:lnTo>
                  <a:lnTo>
                    <a:pt x="2509" y="1"/>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03" name="Google Shape;1103;p71"/>
            <p:cNvSpPr/>
            <p:nvPr/>
          </p:nvSpPr>
          <p:spPr>
            <a:xfrm>
              <a:off x="4386283" y="2618875"/>
              <a:ext cx="191086" cy="360652"/>
            </a:xfrm>
            <a:custGeom>
              <a:rect b="b" l="l" r="r" t="t"/>
              <a:pathLst>
                <a:path extrusionOk="0" h="20748" w="10993">
                  <a:moveTo>
                    <a:pt x="8466" y="1"/>
                  </a:moveTo>
                  <a:lnTo>
                    <a:pt x="8240" y="18"/>
                  </a:lnTo>
                  <a:lnTo>
                    <a:pt x="7996" y="53"/>
                  </a:lnTo>
                  <a:lnTo>
                    <a:pt x="7770" y="123"/>
                  </a:lnTo>
                  <a:lnTo>
                    <a:pt x="7560" y="210"/>
                  </a:lnTo>
                  <a:lnTo>
                    <a:pt x="7351" y="315"/>
                  </a:lnTo>
                  <a:lnTo>
                    <a:pt x="7142" y="436"/>
                  </a:lnTo>
                  <a:lnTo>
                    <a:pt x="6968" y="576"/>
                  </a:lnTo>
                  <a:lnTo>
                    <a:pt x="6794" y="750"/>
                  </a:lnTo>
                  <a:lnTo>
                    <a:pt x="6637" y="924"/>
                  </a:lnTo>
                  <a:lnTo>
                    <a:pt x="6498" y="1116"/>
                  </a:lnTo>
                  <a:lnTo>
                    <a:pt x="6376" y="1325"/>
                  </a:lnTo>
                  <a:lnTo>
                    <a:pt x="6271" y="1569"/>
                  </a:lnTo>
                  <a:lnTo>
                    <a:pt x="157" y="17438"/>
                  </a:lnTo>
                  <a:lnTo>
                    <a:pt x="87" y="17664"/>
                  </a:lnTo>
                  <a:lnTo>
                    <a:pt x="35" y="17908"/>
                  </a:lnTo>
                  <a:lnTo>
                    <a:pt x="0" y="18152"/>
                  </a:lnTo>
                  <a:lnTo>
                    <a:pt x="0" y="18379"/>
                  </a:lnTo>
                  <a:lnTo>
                    <a:pt x="18" y="18622"/>
                  </a:lnTo>
                  <a:lnTo>
                    <a:pt x="53" y="18849"/>
                  </a:lnTo>
                  <a:lnTo>
                    <a:pt x="122" y="19075"/>
                  </a:lnTo>
                  <a:lnTo>
                    <a:pt x="209" y="19302"/>
                  </a:lnTo>
                  <a:lnTo>
                    <a:pt x="314" y="19511"/>
                  </a:lnTo>
                  <a:lnTo>
                    <a:pt x="436" y="19702"/>
                  </a:lnTo>
                  <a:lnTo>
                    <a:pt x="575" y="19894"/>
                  </a:lnTo>
                  <a:lnTo>
                    <a:pt x="732" y="20068"/>
                  </a:lnTo>
                  <a:lnTo>
                    <a:pt x="924" y="20225"/>
                  </a:lnTo>
                  <a:lnTo>
                    <a:pt x="1115" y="20364"/>
                  </a:lnTo>
                  <a:lnTo>
                    <a:pt x="1324" y="20486"/>
                  </a:lnTo>
                  <a:lnTo>
                    <a:pt x="1551" y="20591"/>
                  </a:lnTo>
                  <a:lnTo>
                    <a:pt x="1777" y="20660"/>
                  </a:lnTo>
                  <a:lnTo>
                    <a:pt x="1986" y="20713"/>
                  </a:lnTo>
                  <a:lnTo>
                    <a:pt x="2213" y="20730"/>
                  </a:lnTo>
                  <a:lnTo>
                    <a:pt x="2439" y="20748"/>
                  </a:lnTo>
                  <a:lnTo>
                    <a:pt x="2613" y="20748"/>
                  </a:lnTo>
                  <a:lnTo>
                    <a:pt x="2805" y="20713"/>
                  </a:lnTo>
                  <a:lnTo>
                    <a:pt x="2979" y="20678"/>
                  </a:lnTo>
                  <a:lnTo>
                    <a:pt x="3153" y="20643"/>
                  </a:lnTo>
                  <a:lnTo>
                    <a:pt x="3328" y="20573"/>
                  </a:lnTo>
                  <a:lnTo>
                    <a:pt x="3484" y="20504"/>
                  </a:lnTo>
                  <a:lnTo>
                    <a:pt x="3641" y="20417"/>
                  </a:lnTo>
                  <a:lnTo>
                    <a:pt x="3798" y="20329"/>
                  </a:lnTo>
                  <a:lnTo>
                    <a:pt x="3937" y="20225"/>
                  </a:lnTo>
                  <a:lnTo>
                    <a:pt x="4077" y="20103"/>
                  </a:lnTo>
                  <a:lnTo>
                    <a:pt x="4216" y="19981"/>
                  </a:lnTo>
                  <a:lnTo>
                    <a:pt x="4338" y="19842"/>
                  </a:lnTo>
                  <a:lnTo>
                    <a:pt x="4442" y="19685"/>
                  </a:lnTo>
                  <a:lnTo>
                    <a:pt x="4547" y="19528"/>
                  </a:lnTo>
                  <a:lnTo>
                    <a:pt x="4634" y="19354"/>
                  </a:lnTo>
                  <a:lnTo>
                    <a:pt x="4704" y="19180"/>
                  </a:lnTo>
                  <a:lnTo>
                    <a:pt x="10818" y="3311"/>
                  </a:lnTo>
                  <a:lnTo>
                    <a:pt x="10905" y="3084"/>
                  </a:lnTo>
                  <a:lnTo>
                    <a:pt x="10957" y="2840"/>
                  </a:lnTo>
                  <a:lnTo>
                    <a:pt x="10975" y="2596"/>
                  </a:lnTo>
                  <a:lnTo>
                    <a:pt x="10992" y="2353"/>
                  </a:lnTo>
                  <a:lnTo>
                    <a:pt x="10957" y="2126"/>
                  </a:lnTo>
                  <a:lnTo>
                    <a:pt x="10922" y="1900"/>
                  </a:lnTo>
                  <a:lnTo>
                    <a:pt x="10853" y="1673"/>
                  </a:lnTo>
                  <a:lnTo>
                    <a:pt x="10783" y="1447"/>
                  </a:lnTo>
                  <a:lnTo>
                    <a:pt x="10679" y="1238"/>
                  </a:lnTo>
                  <a:lnTo>
                    <a:pt x="10539" y="1046"/>
                  </a:lnTo>
                  <a:lnTo>
                    <a:pt x="10400" y="855"/>
                  </a:lnTo>
                  <a:lnTo>
                    <a:pt x="10243" y="680"/>
                  </a:lnTo>
                  <a:lnTo>
                    <a:pt x="10069" y="524"/>
                  </a:lnTo>
                  <a:lnTo>
                    <a:pt x="9860" y="384"/>
                  </a:lnTo>
                  <a:lnTo>
                    <a:pt x="9651" y="262"/>
                  </a:lnTo>
                  <a:lnTo>
                    <a:pt x="9424" y="158"/>
                  </a:lnTo>
                  <a:lnTo>
                    <a:pt x="9180" y="88"/>
                  </a:lnTo>
                  <a:lnTo>
                    <a:pt x="8954" y="36"/>
                  </a:lnTo>
                  <a:lnTo>
                    <a:pt x="8710" y="1"/>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04" name="Google Shape;1104;p71"/>
            <p:cNvSpPr/>
            <p:nvPr/>
          </p:nvSpPr>
          <p:spPr>
            <a:xfrm>
              <a:off x="4573417" y="2620405"/>
              <a:ext cx="214396" cy="215908"/>
            </a:xfrm>
            <a:custGeom>
              <a:rect b="b" l="l" r="r" t="t"/>
              <a:pathLst>
                <a:path extrusionOk="0" h="12421" w="12334">
                  <a:moveTo>
                    <a:pt x="5976" y="0"/>
                  </a:moveTo>
                  <a:lnTo>
                    <a:pt x="5679" y="17"/>
                  </a:lnTo>
                  <a:lnTo>
                    <a:pt x="5366" y="70"/>
                  </a:lnTo>
                  <a:lnTo>
                    <a:pt x="5052" y="122"/>
                  </a:lnTo>
                  <a:lnTo>
                    <a:pt x="4739" y="192"/>
                  </a:lnTo>
                  <a:lnTo>
                    <a:pt x="4443" y="279"/>
                  </a:lnTo>
                  <a:lnTo>
                    <a:pt x="4129" y="383"/>
                  </a:lnTo>
                  <a:lnTo>
                    <a:pt x="3833" y="488"/>
                  </a:lnTo>
                  <a:lnTo>
                    <a:pt x="3537" y="627"/>
                  </a:lnTo>
                  <a:lnTo>
                    <a:pt x="3258" y="767"/>
                  </a:lnTo>
                  <a:lnTo>
                    <a:pt x="2979" y="923"/>
                  </a:lnTo>
                  <a:lnTo>
                    <a:pt x="2718" y="1097"/>
                  </a:lnTo>
                  <a:lnTo>
                    <a:pt x="2474" y="1289"/>
                  </a:lnTo>
                  <a:lnTo>
                    <a:pt x="2230" y="1481"/>
                  </a:lnTo>
                  <a:lnTo>
                    <a:pt x="2004" y="1690"/>
                  </a:lnTo>
                  <a:lnTo>
                    <a:pt x="1777" y="1899"/>
                  </a:lnTo>
                  <a:lnTo>
                    <a:pt x="1586" y="2125"/>
                  </a:lnTo>
                  <a:lnTo>
                    <a:pt x="1377" y="2352"/>
                  </a:lnTo>
                  <a:lnTo>
                    <a:pt x="1203" y="2596"/>
                  </a:lnTo>
                  <a:lnTo>
                    <a:pt x="1028" y="2839"/>
                  </a:lnTo>
                  <a:lnTo>
                    <a:pt x="872" y="3101"/>
                  </a:lnTo>
                  <a:lnTo>
                    <a:pt x="732" y="3362"/>
                  </a:lnTo>
                  <a:lnTo>
                    <a:pt x="593" y="3641"/>
                  </a:lnTo>
                  <a:lnTo>
                    <a:pt x="471" y="3919"/>
                  </a:lnTo>
                  <a:lnTo>
                    <a:pt x="366" y="4198"/>
                  </a:lnTo>
                  <a:lnTo>
                    <a:pt x="262" y="4477"/>
                  </a:lnTo>
                  <a:lnTo>
                    <a:pt x="192" y="4773"/>
                  </a:lnTo>
                  <a:lnTo>
                    <a:pt x="123" y="5069"/>
                  </a:lnTo>
                  <a:lnTo>
                    <a:pt x="70" y="5365"/>
                  </a:lnTo>
                  <a:lnTo>
                    <a:pt x="36" y="5661"/>
                  </a:lnTo>
                  <a:lnTo>
                    <a:pt x="18" y="5975"/>
                  </a:lnTo>
                  <a:lnTo>
                    <a:pt x="1" y="6288"/>
                  </a:lnTo>
                  <a:lnTo>
                    <a:pt x="18" y="6585"/>
                  </a:lnTo>
                  <a:lnTo>
                    <a:pt x="36" y="6898"/>
                  </a:lnTo>
                  <a:lnTo>
                    <a:pt x="70" y="7212"/>
                  </a:lnTo>
                  <a:lnTo>
                    <a:pt x="123" y="7525"/>
                  </a:lnTo>
                  <a:lnTo>
                    <a:pt x="192" y="7821"/>
                  </a:lnTo>
                  <a:lnTo>
                    <a:pt x="279" y="8135"/>
                  </a:lnTo>
                  <a:lnTo>
                    <a:pt x="384" y="8449"/>
                  </a:lnTo>
                  <a:lnTo>
                    <a:pt x="506" y="8727"/>
                  </a:lnTo>
                  <a:lnTo>
                    <a:pt x="628" y="9006"/>
                  </a:lnTo>
                  <a:lnTo>
                    <a:pt x="767" y="9285"/>
                  </a:lnTo>
                  <a:lnTo>
                    <a:pt x="924" y="9546"/>
                  </a:lnTo>
                  <a:lnTo>
                    <a:pt x="1081" y="9807"/>
                  </a:lnTo>
                  <a:lnTo>
                    <a:pt x="1255" y="10051"/>
                  </a:lnTo>
                  <a:lnTo>
                    <a:pt x="1446" y="10295"/>
                  </a:lnTo>
                  <a:lnTo>
                    <a:pt x="1638" y="10521"/>
                  </a:lnTo>
                  <a:lnTo>
                    <a:pt x="1847" y="10730"/>
                  </a:lnTo>
                  <a:lnTo>
                    <a:pt x="2074" y="10939"/>
                  </a:lnTo>
                  <a:lnTo>
                    <a:pt x="2300" y="11149"/>
                  </a:lnTo>
                  <a:lnTo>
                    <a:pt x="2544" y="11323"/>
                  </a:lnTo>
                  <a:lnTo>
                    <a:pt x="2788" y="11497"/>
                  </a:lnTo>
                  <a:lnTo>
                    <a:pt x="3049" y="11671"/>
                  </a:lnTo>
                  <a:lnTo>
                    <a:pt x="3310" y="11828"/>
                  </a:lnTo>
                  <a:lnTo>
                    <a:pt x="3589" y="11967"/>
                  </a:lnTo>
                  <a:lnTo>
                    <a:pt x="4477" y="12420"/>
                  </a:lnTo>
                  <a:lnTo>
                    <a:pt x="8101" y="8779"/>
                  </a:lnTo>
                  <a:lnTo>
                    <a:pt x="8031" y="8762"/>
                  </a:lnTo>
                  <a:lnTo>
                    <a:pt x="5784" y="7595"/>
                  </a:lnTo>
                  <a:lnTo>
                    <a:pt x="5697" y="7560"/>
                  </a:lnTo>
                  <a:lnTo>
                    <a:pt x="5575" y="7490"/>
                  </a:lnTo>
                  <a:lnTo>
                    <a:pt x="5453" y="7421"/>
                  </a:lnTo>
                  <a:lnTo>
                    <a:pt x="5348" y="7334"/>
                  </a:lnTo>
                  <a:lnTo>
                    <a:pt x="5244" y="7229"/>
                  </a:lnTo>
                  <a:lnTo>
                    <a:pt x="5157" y="7125"/>
                  </a:lnTo>
                  <a:lnTo>
                    <a:pt x="5087" y="7020"/>
                  </a:lnTo>
                  <a:lnTo>
                    <a:pt x="5017" y="6898"/>
                  </a:lnTo>
                  <a:lnTo>
                    <a:pt x="4965" y="6759"/>
                  </a:lnTo>
                  <a:lnTo>
                    <a:pt x="4930" y="6619"/>
                  </a:lnTo>
                  <a:lnTo>
                    <a:pt x="4896" y="6480"/>
                  </a:lnTo>
                  <a:lnTo>
                    <a:pt x="4878" y="6341"/>
                  </a:lnTo>
                  <a:lnTo>
                    <a:pt x="4878" y="6219"/>
                  </a:lnTo>
                  <a:lnTo>
                    <a:pt x="4896" y="6079"/>
                  </a:lnTo>
                  <a:lnTo>
                    <a:pt x="4930" y="5940"/>
                  </a:lnTo>
                  <a:lnTo>
                    <a:pt x="4965" y="5818"/>
                  </a:lnTo>
                  <a:lnTo>
                    <a:pt x="5017" y="5679"/>
                  </a:lnTo>
                  <a:lnTo>
                    <a:pt x="5070" y="5574"/>
                  </a:lnTo>
                  <a:lnTo>
                    <a:pt x="5157" y="5452"/>
                  </a:lnTo>
                  <a:lnTo>
                    <a:pt x="5227" y="5348"/>
                  </a:lnTo>
                  <a:lnTo>
                    <a:pt x="5331" y="5243"/>
                  </a:lnTo>
                  <a:lnTo>
                    <a:pt x="5436" y="5156"/>
                  </a:lnTo>
                  <a:lnTo>
                    <a:pt x="5557" y="5087"/>
                  </a:lnTo>
                  <a:lnTo>
                    <a:pt x="5679" y="5017"/>
                  </a:lnTo>
                  <a:lnTo>
                    <a:pt x="5801" y="4965"/>
                  </a:lnTo>
                  <a:lnTo>
                    <a:pt x="5941" y="4912"/>
                  </a:lnTo>
                  <a:lnTo>
                    <a:pt x="6080" y="4878"/>
                  </a:lnTo>
                  <a:lnTo>
                    <a:pt x="6498" y="4878"/>
                  </a:lnTo>
                  <a:lnTo>
                    <a:pt x="6620" y="4912"/>
                  </a:lnTo>
                  <a:lnTo>
                    <a:pt x="6759" y="4947"/>
                  </a:lnTo>
                  <a:lnTo>
                    <a:pt x="6881" y="4999"/>
                  </a:lnTo>
                  <a:lnTo>
                    <a:pt x="7003" y="5069"/>
                  </a:lnTo>
                  <a:lnTo>
                    <a:pt x="7108" y="5139"/>
                  </a:lnTo>
                  <a:lnTo>
                    <a:pt x="7230" y="5226"/>
                  </a:lnTo>
                  <a:lnTo>
                    <a:pt x="7317" y="5313"/>
                  </a:lnTo>
                  <a:lnTo>
                    <a:pt x="7404" y="5418"/>
                  </a:lnTo>
                  <a:lnTo>
                    <a:pt x="7491" y="5539"/>
                  </a:lnTo>
                  <a:lnTo>
                    <a:pt x="7561" y="5661"/>
                  </a:lnTo>
                  <a:lnTo>
                    <a:pt x="7613" y="5801"/>
                  </a:lnTo>
                  <a:lnTo>
                    <a:pt x="7718" y="6027"/>
                  </a:lnTo>
                  <a:lnTo>
                    <a:pt x="7822" y="6236"/>
                  </a:lnTo>
                  <a:lnTo>
                    <a:pt x="7961" y="6445"/>
                  </a:lnTo>
                  <a:lnTo>
                    <a:pt x="8118" y="6619"/>
                  </a:lnTo>
                  <a:lnTo>
                    <a:pt x="8292" y="6794"/>
                  </a:lnTo>
                  <a:lnTo>
                    <a:pt x="8467" y="6933"/>
                  </a:lnTo>
                  <a:lnTo>
                    <a:pt x="8676" y="7055"/>
                  </a:lnTo>
                  <a:lnTo>
                    <a:pt x="8885" y="7177"/>
                  </a:lnTo>
                  <a:lnTo>
                    <a:pt x="9094" y="7264"/>
                  </a:lnTo>
                  <a:lnTo>
                    <a:pt x="9320" y="7334"/>
                  </a:lnTo>
                  <a:lnTo>
                    <a:pt x="9547" y="7368"/>
                  </a:lnTo>
                  <a:lnTo>
                    <a:pt x="9790" y="7386"/>
                  </a:lnTo>
                  <a:lnTo>
                    <a:pt x="10017" y="7386"/>
                  </a:lnTo>
                  <a:lnTo>
                    <a:pt x="10261" y="7368"/>
                  </a:lnTo>
                  <a:lnTo>
                    <a:pt x="10505" y="7316"/>
                  </a:lnTo>
                  <a:lnTo>
                    <a:pt x="10749" y="7247"/>
                  </a:lnTo>
                  <a:lnTo>
                    <a:pt x="10975" y="7142"/>
                  </a:lnTo>
                  <a:lnTo>
                    <a:pt x="11184" y="7038"/>
                  </a:lnTo>
                  <a:lnTo>
                    <a:pt x="11393" y="6898"/>
                  </a:lnTo>
                  <a:lnTo>
                    <a:pt x="11567" y="6741"/>
                  </a:lnTo>
                  <a:lnTo>
                    <a:pt x="11724" y="6567"/>
                  </a:lnTo>
                  <a:lnTo>
                    <a:pt x="11881" y="6393"/>
                  </a:lnTo>
                  <a:lnTo>
                    <a:pt x="12003" y="6184"/>
                  </a:lnTo>
                  <a:lnTo>
                    <a:pt x="12107" y="5992"/>
                  </a:lnTo>
                  <a:lnTo>
                    <a:pt x="12212" y="5766"/>
                  </a:lnTo>
                  <a:lnTo>
                    <a:pt x="12264" y="5539"/>
                  </a:lnTo>
                  <a:lnTo>
                    <a:pt x="12316" y="5313"/>
                  </a:lnTo>
                  <a:lnTo>
                    <a:pt x="12334" y="5069"/>
                  </a:lnTo>
                  <a:lnTo>
                    <a:pt x="12334" y="4843"/>
                  </a:lnTo>
                  <a:lnTo>
                    <a:pt x="12316" y="4599"/>
                  </a:lnTo>
                  <a:lnTo>
                    <a:pt x="12264" y="4355"/>
                  </a:lnTo>
                  <a:lnTo>
                    <a:pt x="12194" y="4111"/>
                  </a:lnTo>
                  <a:lnTo>
                    <a:pt x="12072" y="3815"/>
                  </a:lnTo>
                  <a:lnTo>
                    <a:pt x="11950" y="3536"/>
                  </a:lnTo>
                  <a:lnTo>
                    <a:pt x="11794" y="3240"/>
                  </a:lnTo>
                  <a:lnTo>
                    <a:pt x="11637" y="2979"/>
                  </a:lnTo>
                  <a:lnTo>
                    <a:pt x="11463" y="2717"/>
                  </a:lnTo>
                  <a:lnTo>
                    <a:pt x="11289" y="2456"/>
                  </a:lnTo>
                  <a:lnTo>
                    <a:pt x="11097" y="2230"/>
                  </a:lnTo>
                  <a:lnTo>
                    <a:pt x="10888" y="1986"/>
                  </a:lnTo>
                  <a:lnTo>
                    <a:pt x="10679" y="1777"/>
                  </a:lnTo>
                  <a:lnTo>
                    <a:pt x="10452" y="1568"/>
                  </a:lnTo>
                  <a:lnTo>
                    <a:pt x="10226" y="1376"/>
                  </a:lnTo>
                  <a:lnTo>
                    <a:pt x="9982" y="1185"/>
                  </a:lnTo>
                  <a:lnTo>
                    <a:pt x="9721" y="1028"/>
                  </a:lnTo>
                  <a:lnTo>
                    <a:pt x="9477" y="854"/>
                  </a:lnTo>
                  <a:lnTo>
                    <a:pt x="9198" y="714"/>
                  </a:lnTo>
                  <a:lnTo>
                    <a:pt x="8937" y="575"/>
                  </a:lnTo>
                  <a:lnTo>
                    <a:pt x="8658" y="453"/>
                  </a:lnTo>
                  <a:lnTo>
                    <a:pt x="8379" y="348"/>
                  </a:lnTo>
                  <a:lnTo>
                    <a:pt x="8083" y="261"/>
                  </a:lnTo>
                  <a:lnTo>
                    <a:pt x="7805" y="174"/>
                  </a:lnTo>
                  <a:lnTo>
                    <a:pt x="7508" y="105"/>
                  </a:lnTo>
                  <a:lnTo>
                    <a:pt x="7195" y="52"/>
                  </a:lnTo>
                  <a:lnTo>
                    <a:pt x="6899" y="17"/>
                  </a:lnTo>
                  <a:lnTo>
                    <a:pt x="6603" y="0"/>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05" name="Google Shape;1105;p71"/>
            <p:cNvSpPr/>
            <p:nvPr/>
          </p:nvSpPr>
          <p:spPr>
            <a:xfrm>
              <a:off x="4569783" y="2773015"/>
              <a:ext cx="212275" cy="210450"/>
            </a:xfrm>
            <a:custGeom>
              <a:rect b="b" l="l" r="r" t="t"/>
              <a:pathLst>
                <a:path extrusionOk="0" h="12107" w="12212">
                  <a:moveTo>
                    <a:pt x="8310" y="0"/>
                  </a:moveTo>
                  <a:lnTo>
                    <a:pt x="4686" y="3641"/>
                  </a:lnTo>
                  <a:lnTo>
                    <a:pt x="6272" y="4442"/>
                  </a:lnTo>
                  <a:lnTo>
                    <a:pt x="6411" y="4495"/>
                  </a:lnTo>
                  <a:lnTo>
                    <a:pt x="6550" y="4547"/>
                  </a:lnTo>
                  <a:lnTo>
                    <a:pt x="6672" y="4617"/>
                  </a:lnTo>
                  <a:lnTo>
                    <a:pt x="6777" y="4704"/>
                  </a:lnTo>
                  <a:lnTo>
                    <a:pt x="6881" y="4791"/>
                  </a:lnTo>
                  <a:lnTo>
                    <a:pt x="6986" y="4895"/>
                  </a:lnTo>
                  <a:lnTo>
                    <a:pt x="7073" y="5000"/>
                  </a:lnTo>
                  <a:lnTo>
                    <a:pt x="7143" y="5104"/>
                  </a:lnTo>
                  <a:lnTo>
                    <a:pt x="7212" y="5226"/>
                  </a:lnTo>
                  <a:lnTo>
                    <a:pt x="7265" y="5348"/>
                  </a:lnTo>
                  <a:lnTo>
                    <a:pt x="7299" y="5488"/>
                  </a:lnTo>
                  <a:lnTo>
                    <a:pt x="7317" y="5610"/>
                  </a:lnTo>
                  <a:lnTo>
                    <a:pt x="7334" y="5749"/>
                  </a:lnTo>
                  <a:lnTo>
                    <a:pt x="7334" y="5888"/>
                  </a:lnTo>
                  <a:lnTo>
                    <a:pt x="7317" y="6028"/>
                  </a:lnTo>
                  <a:lnTo>
                    <a:pt x="7299" y="6167"/>
                  </a:lnTo>
                  <a:lnTo>
                    <a:pt x="7247" y="6306"/>
                  </a:lnTo>
                  <a:lnTo>
                    <a:pt x="7195" y="6446"/>
                  </a:lnTo>
                  <a:lnTo>
                    <a:pt x="7125" y="6568"/>
                  </a:lnTo>
                  <a:lnTo>
                    <a:pt x="7056" y="6672"/>
                  </a:lnTo>
                  <a:lnTo>
                    <a:pt x="6951" y="6777"/>
                  </a:lnTo>
                  <a:lnTo>
                    <a:pt x="6864" y="6881"/>
                  </a:lnTo>
                  <a:lnTo>
                    <a:pt x="6759" y="6968"/>
                  </a:lnTo>
                  <a:lnTo>
                    <a:pt x="6637" y="7038"/>
                  </a:lnTo>
                  <a:lnTo>
                    <a:pt x="6516" y="7108"/>
                  </a:lnTo>
                  <a:lnTo>
                    <a:pt x="6394" y="7142"/>
                  </a:lnTo>
                  <a:lnTo>
                    <a:pt x="6272" y="7195"/>
                  </a:lnTo>
                  <a:lnTo>
                    <a:pt x="6132" y="7212"/>
                  </a:lnTo>
                  <a:lnTo>
                    <a:pt x="5993" y="7230"/>
                  </a:lnTo>
                  <a:lnTo>
                    <a:pt x="5854" y="7230"/>
                  </a:lnTo>
                  <a:lnTo>
                    <a:pt x="5714" y="7212"/>
                  </a:lnTo>
                  <a:lnTo>
                    <a:pt x="5575" y="7195"/>
                  </a:lnTo>
                  <a:lnTo>
                    <a:pt x="5436" y="7142"/>
                  </a:lnTo>
                  <a:lnTo>
                    <a:pt x="5314" y="7090"/>
                  </a:lnTo>
                  <a:lnTo>
                    <a:pt x="5192" y="7021"/>
                  </a:lnTo>
                  <a:lnTo>
                    <a:pt x="5087" y="6951"/>
                  </a:lnTo>
                  <a:lnTo>
                    <a:pt x="4965" y="6864"/>
                  </a:lnTo>
                  <a:lnTo>
                    <a:pt x="4878" y="6759"/>
                  </a:lnTo>
                  <a:lnTo>
                    <a:pt x="4791" y="6655"/>
                  </a:lnTo>
                  <a:lnTo>
                    <a:pt x="4721" y="6533"/>
                  </a:lnTo>
                  <a:lnTo>
                    <a:pt x="4652" y="6411"/>
                  </a:lnTo>
                  <a:lnTo>
                    <a:pt x="4530" y="6202"/>
                  </a:lnTo>
                  <a:lnTo>
                    <a:pt x="4390" y="5993"/>
                  </a:lnTo>
                  <a:lnTo>
                    <a:pt x="4251" y="5801"/>
                  </a:lnTo>
                  <a:lnTo>
                    <a:pt x="4077" y="5627"/>
                  </a:lnTo>
                  <a:lnTo>
                    <a:pt x="3885" y="5488"/>
                  </a:lnTo>
                  <a:lnTo>
                    <a:pt x="3694" y="5348"/>
                  </a:lnTo>
                  <a:lnTo>
                    <a:pt x="3485" y="5244"/>
                  </a:lnTo>
                  <a:lnTo>
                    <a:pt x="3276" y="5157"/>
                  </a:lnTo>
                  <a:lnTo>
                    <a:pt x="3049" y="5087"/>
                  </a:lnTo>
                  <a:lnTo>
                    <a:pt x="2823" y="5035"/>
                  </a:lnTo>
                  <a:lnTo>
                    <a:pt x="2596" y="5000"/>
                  </a:lnTo>
                  <a:lnTo>
                    <a:pt x="2352" y="5000"/>
                  </a:lnTo>
                  <a:lnTo>
                    <a:pt x="2108" y="5017"/>
                  </a:lnTo>
                  <a:lnTo>
                    <a:pt x="1882" y="5070"/>
                  </a:lnTo>
                  <a:lnTo>
                    <a:pt x="1638" y="5139"/>
                  </a:lnTo>
                  <a:lnTo>
                    <a:pt x="1412" y="5226"/>
                  </a:lnTo>
                  <a:lnTo>
                    <a:pt x="1185" y="5348"/>
                  </a:lnTo>
                  <a:lnTo>
                    <a:pt x="994" y="5488"/>
                  </a:lnTo>
                  <a:lnTo>
                    <a:pt x="802" y="5627"/>
                  </a:lnTo>
                  <a:lnTo>
                    <a:pt x="628" y="5801"/>
                  </a:lnTo>
                  <a:lnTo>
                    <a:pt x="488" y="5993"/>
                  </a:lnTo>
                  <a:lnTo>
                    <a:pt x="349" y="6184"/>
                  </a:lnTo>
                  <a:lnTo>
                    <a:pt x="245" y="6393"/>
                  </a:lnTo>
                  <a:lnTo>
                    <a:pt x="140" y="6602"/>
                  </a:lnTo>
                  <a:lnTo>
                    <a:pt x="70" y="6829"/>
                  </a:lnTo>
                  <a:lnTo>
                    <a:pt x="35" y="7055"/>
                  </a:lnTo>
                  <a:lnTo>
                    <a:pt x="1" y="7282"/>
                  </a:lnTo>
                  <a:lnTo>
                    <a:pt x="1" y="7526"/>
                  </a:lnTo>
                  <a:lnTo>
                    <a:pt x="18" y="7770"/>
                  </a:lnTo>
                  <a:lnTo>
                    <a:pt x="70" y="7996"/>
                  </a:lnTo>
                  <a:lnTo>
                    <a:pt x="140" y="8240"/>
                  </a:lnTo>
                  <a:lnTo>
                    <a:pt x="227" y="8466"/>
                  </a:lnTo>
                  <a:lnTo>
                    <a:pt x="366" y="8745"/>
                  </a:lnTo>
                  <a:lnTo>
                    <a:pt x="523" y="9024"/>
                  </a:lnTo>
                  <a:lnTo>
                    <a:pt x="680" y="9285"/>
                  </a:lnTo>
                  <a:lnTo>
                    <a:pt x="854" y="9546"/>
                  </a:lnTo>
                  <a:lnTo>
                    <a:pt x="1046" y="9790"/>
                  </a:lnTo>
                  <a:lnTo>
                    <a:pt x="1237" y="10017"/>
                  </a:lnTo>
                  <a:lnTo>
                    <a:pt x="1446" y="10243"/>
                  </a:lnTo>
                  <a:lnTo>
                    <a:pt x="1673" y="10452"/>
                  </a:lnTo>
                  <a:lnTo>
                    <a:pt x="1899" y="10661"/>
                  </a:lnTo>
                  <a:lnTo>
                    <a:pt x="2143" y="10835"/>
                  </a:lnTo>
                  <a:lnTo>
                    <a:pt x="2387" y="11027"/>
                  </a:lnTo>
                  <a:lnTo>
                    <a:pt x="2648" y="11184"/>
                  </a:lnTo>
                  <a:lnTo>
                    <a:pt x="2910" y="11341"/>
                  </a:lnTo>
                  <a:lnTo>
                    <a:pt x="3188" y="11480"/>
                  </a:lnTo>
                  <a:lnTo>
                    <a:pt x="3467" y="11602"/>
                  </a:lnTo>
                  <a:lnTo>
                    <a:pt x="3763" y="11724"/>
                  </a:lnTo>
                  <a:lnTo>
                    <a:pt x="4042" y="11811"/>
                  </a:lnTo>
                  <a:lnTo>
                    <a:pt x="4303" y="11898"/>
                  </a:lnTo>
                  <a:lnTo>
                    <a:pt x="4565" y="11968"/>
                  </a:lnTo>
                  <a:lnTo>
                    <a:pt x="4843" y="12020"/>
                  </a:lnTo>
                  <a:lnTo>
                    <a:pt x="5105" y="12055"/>
                  </a:lnTo>
                  <a:lnTo>
                    <a:pt x="5383" y="12090"/>
                  </a:lnTo>
                  <a:lnTo>
                    <a:pt x="5645" y="12107"/>
                  </a:lnTo>
                  <a:lnTo>
                    <a:pt x="5923" y="12107"/>
                  </a:lnTo>
                  <a:lnTo>
                    <a:pt x="6394" y="12090"/>
                  </a:lnTo>
                  <a:lnTo>
                    <a:pt x="6881" y="12037"/>
                  </a:lnTo>
                  <a:lnTo>
                    <a:pt x="7334" y="11950"/>
                  </a:lnTo>
                  <a:lnTo>
                    <a:pt x="7787" y="11828"/>
                  </a:lnTo>
                  <a:lnTo>
                    <a:pt x="8240" y="11672"/>
                  </a:lnTo>
                  <a:lnTo>
                    <a:pt x="8676" y="11480"/>
                  </a:lnTo>
                  <a:lnTo>
                    <a:pt x="9094" y="11253"/>
                  </a:lnTo>
                  <a:lnTo>
                    <a:pt x="9494" y="10992"/>
                  </a:lnTo>
                  <a:lnTo>
                    <a:pt x="9878" y="10713"/>
                  </a:lnTo>
                  <a:lnTo>
                    <a:pt x="10226" y="10400"/>
                  </a:lnTo>
                  <a:lnTo>
                    <a:pt x="10557" y="10069"/>
                  </a:lnTo>
                  <a:lnTo>
                    <a:pt x="10870" y="9703"/>
                  </a:lnTo>
                  <a:lnTo>
                    <a:pt x="11167" y="9302"/>
                  </a:lnTo>
                  <a:lnTo>
                    <a:pt x="11410" y="8884"/>
                  </a:lnTo>
                  <a:lnTo>
                    <a:pt x="11637" y="8449"/>
                  </a:lnTo>
                  <a:lnTo>
                    <a:pt x="11828" y="7979"/>
                  </a:lnTo>
                  <a:lnTo>
                    <a:pt x="11933" y="7682"/>
                  </a:lnTo>
                  <a:lnTo>
                    <a:pt x="12020" y="7386"/>
                  </a:lnTo>
                  <a:lnTo>
                    <a:pt x="12090" y="7073"/>
                  </a:lnTo>
                  <a:lnTo>
                    <a:pt x="12142" y="6777"/>
                  </a:lnTo>
                  <a:lnTo>
                    <a:pt x="12177" y="6481"/>
                  </a:lnTo>
                  <a:lnTo>
                    <a:pt x="12212" y="6167"/>
                  </a:lnTo>
                  <a:lnTo>
                    <a:pt x="12212" y="5871"/>
                  </a:lnTo>
                  <a:lnTo>
                    <a:pt x="12212" y="5575"/>
                  </a:lnTo>
                  <a:lnTo>
                    <a:pt x="12194" y="5279"/>
                  </a:lnTo>
                  <a:lnTo>
                    <a:pt x="12159" y="4982"/>
                  </a:lnTo>
                  <a:lnTo>
                    <a:pt x="12107" y="4686"/>
                  </a:lnTo>
                  <a:lnTo>
                    <a:pt x="12055" y="4390"/>
                  </a:lnTo>
                  <a:lnTo>
                    <a:pt x="11968" y="4111"/>
                  </a:lnTo>
                  <a:lnTo>
                    <a:pt x="11881" y="3833"/>
                  </a:lnTo>
                  <a:lnTo>
                    <a:pt x="11794" y="3554"/>
                  </a:lnTo>
                  <a:lnTo>
                    <a:pt x="11672" y="3275"/>
                  </a:lnTo>
                  <a:lnTo>
                    <a:pt x="11550" y="3014"/>
                  </a:lnTo>
                  <a:lnTo>
                    <a:pt x="11410" y="2753"/>
                  </a:lnTo>
                  <a:lnTo>
                    <a:pt x="11254" y="2491"/>
                  </a:lnTo>
                  <a:lnTo>
                    <a:pt x="11097" y="2248"/>
                  </a:lnTo>
                  <a:lnTo>
                    <a:pt x="10923" y="2004"/>
                  </a:lnTo>
                  <a:lnTo>
                    <a:pt x="10731" y="1777"/>
                  </a:lnTo>
                  <a:lnTo>
                    <a:pt x="10539" y="1551"/>
                  </a:lnTo>
                  <a:lnTo>
                    <a:pt x="10330" y="1342"/>
                  </a:lnTo>
                  <a:lnTo>
                    <a:pt x="10121" y="1133"/>
                  </a:lnTo>
                  <a:lnTo>
                    <a:pt x="9895" y="941"/>
                  </a:lnTo>
                  <a:lnTo>
                    <a:pt x="9651" y="750"/>
                  </a:lnTo>
                  <a:lnTo>
                    <a:pt x="9407" y="575"/>
                  </a:lnTo>
                  <a:lnTo>
                    <a:pt x="9146" y="419"/>
                  </a:lnTo>
                  <a:lnTo>
                    <a:pt x="8885" y="262"/>
                  </a:lnTo>
                  <a:lnTo>
                    <a:pt x="8606" y="122"/>
                  </a:lnTo>
                  <a:lnTo>
                    <a:pt x="8310"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1106" name="Google Shape;1106;p71"/>
          <p:cNvSpPr txBox="1"/>
          <p:nvPr/>
        </p:nvSpPr>
        <p:spPr>
          <a:xfrm>
            <a:off x="2568600" y="1810463"/>
            <a:ext cx="3209400" cy="320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lang="en" sz="2700">
                <a:solidFill>
                  <a:srgbClr val="4284F9"/>
                </a:solidFill>
                <a:latin typeface="Google Sans"/>
                <a:ea typeface="Google Sans"/>
                <a:cs typeface="Google Sans"/>
                <a:sym typeface="Google Sans"/>
              </a:rPr>
              <a:t>7 day delivery</a:t>
            </a:r>
            <a:endParaRPr b="1" sz="2700">
              <a:solidFill>
                <a:srgbClr val="4284F9"/>
              </a:solidFill>
              <a:latin typeface="Google Sans"/>
              <a:ea typeface="Google Sans"/>
              <a:cs typeface="Google Sans"/>
              <a:sym typeface="Google Sans"/>
            </a:endParaRPr>
          </a:p>
        </p:txBody>
      </p:sp>
      <p:sp>
        <p:nvSpPr>
          <p:cNvPr id="1107" name="Google Shape;1107;p71"/>
          <p:cNvSpPr txBox="1"/>
          <p:nvPr/>
        </p:nvSpPr>
        <p:spPr>
          <a:xfrm>
            <a:off x="7924388" y="1810800"/>
            <a:ext cx="3209400" cy="3208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3000"/>
              <a:buFont typeface="Arial"/>
              <a:buNone/>
            </a:pPr>
            <a:r>
              <a:rPr lang="en" sz="2700">
                <a:solidFill>
                  <a:schemeClr val="accent3"/>
                </a:solidFill>
                <a:latin typeface="Google Sans"/>
                <a:ea typeface="Google Sans"/>
                <a:cs typeface="Google Sans"/>
                <a:sym typeface="Google Sans"/>
              </a:rPr>
              <a:t>24 hour delivery</a:t>
            </a:r>
            <a:endParaRPr b="1" sz="2700">
              <a:solidFill>
                <a:schemeClr val="accent3"/>
              </a:solidFill>
              <a:latin typeface="Google Sans"/>
              <a:ea typeface="Google Sans"/>
              <a:cs typeface="Google Sans"/>
              <a:sym typeface="Google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72"/>
          <p:cNvSpPr/>
          <p:nvPr/>
        </p:nvSpPr>
        <p:spPr>
          <a:xfrm>
            <a:off x="0" y="2263838"/>
            <a:ext cx="13716000" cy="2502900"/>
          </a:xfrm>
          <a:prstGeom prst="rect">
            <a:avLst/>
          </a:prstGeom>
          <a:solidFill>
            <a:srgbClr val="F8F9FA"/>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13" name="Google Shape;1113;p72"/>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Font typeface="Arial"/>
              <a:buNone/>
            </a:pPr>
            <a:r>
              <a:rPr lang="en">
                <a:solidFill>
                  <a:srgbClr val="3C4043"/>
                </a:solidFill>
              </a:rPr>
              <a:t>Scarcity</a:t>
            </a:r>
            <a:endParaRPr>
              <a:solidFill>
                <a:srgbClr val="3C4043"/>
              </a:solidFill>
            </a:endParaRPr>
          </a:p>
          <a:p>
            <a:pPr indent="0" lvl="0" marL="0" rtl="0" algn="l">
              <a:spcBef>
                <a:spcPts val="0"/>
              </a:spcBef>
              <a:spcAft>
                <a:spcPts val="0"/>
              </a:spcAft>
              <a:buNone/>
            </a:pPr>
            <a:r>
              <a:t/>
            </a:r>
            <a:endParaRPr/>
          </a:p>
        </p:txBody>
      </p:sp>
      <p:sp>
        <p:nvSpPr>
          <p:cNvPr id="1114" name="Google Shape;1114;p72"/>
          <p:cNvSpPr/>
          <p:nvPr/>
        </p:nvSpPr>
        <p:spPr>
          <a:xfrm>
            <a:off x="2755631" y="5372719"/>
            <a:ext cx="2835000" cy="531900"/>
          </a:xfrm>
          <a:prstGeom prst="roundRect">
            <a:avLst>
              <a:gd fmla="val 50000" name="adj"/>
            </a:avLst>
          </a:prstGeom>
          <a:solidFill>
            <a:srgbClr val="4284F9"/>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1st choice brand</a:t>
            </a:r>
            <a:endParaRPr sz="2100">
              <a:solidFill>
                <a:srgbClr val="FFFFFF"/>
              </a:solidFill>
              <a:latin typeface="Google Sans"/>
              <a:ea typeface="Google Sans"/>
              <a:cs typeface="Google Sans"/>
              <a:sym typeface="Google Sans"/>
            </a:endParaRPr>
          </a:p>
        </p:txBody>
      </p:sp>
      <p:sp>
        <p:nvSpPr>
          <p:cNvPr id="1115" name="Google Shape;1115;p72"/>
          <p:cNvSpPr/>
          <p:nvPr/>
        </p:nvSpPr>
        <p:spPr>
          <a:xfrm>
            <a:off x="8111718" y="5372719"/>
            <a:ext cx="2835000" cy="531900"/>
          </a:xfrm>
          <a:prstGeom prst="roundRect">
            <a:avLst>
              <a:gd fmla="val 50000" name="adj"/>
            </a:avLst>
          </a:prstGeom>
          <a:solidFill>
            <a:schemeClr val="accent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3C4043"/>
                </a:solidFill>
                <a:latin typeface="Google Sans Medium"/>
                <a:ea typeface="Google Sans Medium"/>
                <a:cs typeface="Google Sans Medium"/>
                <a:sym typeface="Google Sans Medium"/>
              </a:rPr>
              <a:t>2nd choice brand</a:t>
            </a:r>
            <a:endParaRPr sz="2100">
              <a:solidFill>
                <a:srgbClr val="3C4043"/>
              </a:solidFill>
              <a:latin typeface="Google Sans"/>
              <a:ea typeface="Google Sans"/>
              <a:cs typeface="Google Sans"/>
              <a:sym typeface="Google Sans"/>
            </a:endParaRPr>
          </a:p>
        </p:txBody>
      </p:sp>
      <p:sp>
        <p:nvSpPr>
          <p:cNvPr id="1116" name="Google Shape;1116;p72"/>
          <p:cNvSpPr/>
          <p:nvPr/>
        </p:nvSpPr>
        <p:spPr>
          <a:xfrm>
            <a:off x="2584088" y="1829250"/>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17" name="Google Shape;1117;p72"/>
          <p:cNvSpPr/>
          <p:nvPr/>
        </p:nvSpPr>
        <p:spPr>
          <a:xfrm>
            <a:off x="7938038" y="1820194"/>
            <a:ext cx="3189300" cy="3189300"/>
          </a:xfrm>
          <a:prstGeom prst="ellipse">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118" name="Google Shape;1118;p72"/>
          <p:cNvGrpSpPr/>
          <p:nvPr/>
        </p:nvGrpSpPr>
        <p:grpSpPr>
          <a:xfrm rot="5400000">
            <a:off x="2582508" y="1810083"/>
            <a:ext cx="3208251" cy="3209362"/>
            <a:chOff x="1535600" y="582325"/>
            <a:chExt cx="4548775" cy="4550350"/>
          </a:xfrm>
        </p:grpSpPr>
        <p:sp>
          <p:nvSpPr>
            <p:cNvPr id="1119" name="Google Shape;1119;p72"/>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20" name="Google Shape;1120;p72"/>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121" name="Google Shape;1121;p72"/>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22" name="Google Shape;1122;p72"/>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nvGrpSpPr>
          <p:cNvPr id="1123" name="Google Shape;1123;p72"/>
          <p:cNvGrpSpPr/>
          <p:nvPr/>
        </p:nvGrpSpPr>
        <p:grpSpPr>
          <a:xfrm rot="5400000">
            <a:off x="7938577" y="1810083"/>
            <a:ext cx="3208251" cy="3209362"/>
            <a:chOff x="1535600" y="582325"/>
            <a:chExt cx="4548775" cy="4550350"/>
          </a:xfrm>
        </p:grpSpPr>
        <p:sp>
          <p:nvSpPr>
            <p:cNvPr id="1124" name="Google Shape;1124;p72"/>
            <p:cNvSpPr/>
            <p:nvPr/>
          </p:nvSpPr>
          <p:spPr>
            <a:xfrm>
              <a:off x="1535600" y="1247575"/>
              <a:ext cx="706950" cy="3219850"/>
            </a:xfrm>
            <a:custGeom>
              <a:rect b="b" l="l" r="r" t="t"/>
              <a:pathLst>
                <a:path extrusionOk="0" h="128794" w="28278">
                  <a:moveTo>
                    <a:pt x="26610" y="1"/>
                  </a:moveTo>
                  <a:lnTo>
                    <a:pt x="24943" y="1730"/>
                  </a:lnTo>
                  <a:lnTo>
                    <a:pt x="23338" y="3397"/>
                  </a:lnTo>
                  <a:lnTo>
                    <a:pt x="21856" y="5187"/>
                  </a:lnTo>
                  <a:lnTo>
                    <a:pt x="20375" y="6916"/>
                  </a:lnTo>
                  <a:lnTo>
                    <a:pt x="18893" y="8706"/>
                  </a:lnTo>
                  <a:lnTo>
                    <a:pt x="17534" y="10559"/>
                  </a:lnTo>
                  <a:lnTo>
                    <a:pt x="16238" y="12411"/>
                  </a:lnTo>
                  <a:lnTo>
                    <a:pt x="14941" y="14263"/>
                  </a:lnTo>
                  <a:lnTo>
                    <a:pt x="13707" y="16177"/>
                  </a:lnTo>
                  <a:lnTo>
                    <a:pt x="12533" y="18153"/>
                  </a:lnTo>
                  <a:lnTo>
                    <a:pt x="11422" y="20067"/>
                  </a:lnTo>
                  <a:lnTo>
                    <a:pt x="10373" y="22042"/>
                  </a:lnTo>
                  <a:lnTo>
                    <a:pt x="9385" y="24018"/>
                  </a:lnTo>
                  <a:lnTo>
                    <a:pt x="8397" y="26056"/>
                  </a:lnTo>
                  <a:lnTo>
                    <a:pt x="7471" y="28093"/>
                  </a:lnTo>
                  <a:lnTo>
                    <a:pt x="6606" y="30131"/>
                  </a:lnTo>
                  <a:lnTo>
                    <a:pt x="5804" y="32168"/>
                  </a:lnTo>
                  <a:lnTo>
                    <a:pt x="5063" y="34267"/>
                  </a:lnTo>
                  <a:lnTo>
                    <a:pt x="4384" y="36366"/>
                  </a:lnTo>
                  <a:lnTo>
                    <a:pt x="3704" y="38466"/>
                  </a:lnTo>
                  <a:lnTo>
                    <a:pt x="3087" y="40565"/>
                  </a:lnTo>
                  <a:lnTo>
                    <a:pt x="2593" y="42726"/>
                  </a:lnTo>
                  <a:lnTo>
                    <a:pt x="2099" y="44825"/>
                  </a:lnTo>
                  <a:lnTo>
                    <a:pt x="1605" y="46986"/>
                  </a:lnTo>
                  <a:lnTo>
                    <a:pt x="1235" y="49147"/>
                  </a:lnTo>
                  <a:lnTo>
                    <a:pt x="926" y="51308"/>
                  </a:lnTo>
                  <a:lnTo>
                    <a:pt x="617" y="53469"/>
                  </a:lnTo>
                  <a:lnTo>
                    <a:pt x="370" y="55691"/>
                  </a:lnTo>
                  <a:lnTo>
                    <a:pt x="185" y="57852"/>
                  </a:lnTo>
                  <a:lnTo>
                    <a:pt x="62" y="60013"/>
                  </a:lnTo>
                  <a:lnTo>
                    <a:pt x="0" y="62236"/>
                  </a:lnTo>
                  <a:lnTo>
                    <a:pt x="0" y="64397"/>
                  </a:lnTo>
                  <a:lnTo>
                    <a:pt x="0" y="66558"/>
                  </a:lnTo>
                  <a:lnTo>
                    <a:pt x="62" y="68781"/>
                  </a:lnTo>
                  <a:lnTo>
                    <a:pt x="185" y="70942"/>
                  </a:lnTo>
                  <a:lnTo>
                    <a:pt x="370" y="73103"/>
                  </a:lnTo>
                  <a:lnTo>
                    <a:pt x="617" y="75325"/>
                  </a:lnTo>
                  <a:lnTo>
                    <a:pt x="926" y="77486"/>
                  </a:lnTo>
                  <a:lnTo>
                    <a:pt x="1235" y="79647"/>
                  </a:lnTo>
                  <a:lnTo>
                    <a:pt x="1605" y="81808"/>
                  </a:lnTo>
                  <a:lnTo>
                    <a:pt x="2099" y="83969"/>
                  </a:lnTo>
                  <a:lnTo>
                    <a:pt x="2593" y="86068"/>
                  </a:lnTo>
                  <a:lnTo>
                    <a:pt x="3087" y="88229"/>
                  </a:lnTo>
                  <a:lnTo>
                    <a:pt x="3704" y="90328"/>
                  </a:lnTo>
                  <a:lnTo>
                    <a:pt x="4384" y="92428"/>
                  </a:lnTo>
                  <a:lnTo>
                    <a:pt x="5063" y="94527"/>
                  </a:lnTo>
                  <a:lnTo>
                    <a:pt x="5804" y="96626"/>
                  </a:lnTo>
                  <a:lnTo>
                    <a:pt x="6606" y="98663"/>
                  </a:lnTo>
                  <a:lnTo>
                    <a:pt x="7471" y="100701"/>
                  </a:lnTo>
                  <a:lnTo>
                    <a:pt x="8397" y="102738"/>
                  </a:lnTo>
                  <a:lnTo>
                    <a:pt x="9385" y="104776"/>
                  </a:lnTo>
                  <a:lnTo>
                    <a:pt x="10373" y="106752"/>
                  </a:lnTo>
                  <a:lnTo>
                    <a:pt x="11422" y="108727"/>
                  </a:lnTo>
                  <a:lnTo>
                    <a:pt x="12533" y="110703"/>
                  </a:lnTo>
                  <a:lnTo>
                    <a:pt x="13707" y="112617"/>
                  </a:lnTo>
                  <a:lnTo>
                    <a:pt x="14941" y="114531"/>
                  </a:lnTo>
                  <a:lnTo>
                    <a:pt x="16238" y="116383"/>
                  </a:lnTo>
                  <a:lnTo>
                    <a:pt x="17534" y="118235"/>
                  </a:lnTo>
                  <a:lnTo>
                    <a:pt x="18893" y="120088"/>
                  </a:lnTo>
                  <a:lnTo>
                    <a:pt x="20375" y="121878"/>
                  </a:lnTo>
                  <a:lnTo>
                    <a:pt x="21856" y="123669"/>
                  </a:lnTo>
                  <a:lnTo>
                    <a:pt x="23338" y="125397"/>
                  </a:lnTo>
                  <a:lnTo>
                    <a:pt x="24943" y="127064"/>
                  </a:lnTo>
                  <a:lnTo>
                    <a:pt x="26610" y="128793"/>
                  </a:lnTo>
                  <a:lnTo>
                    <a:pt x="28277" y="127064"/>
                  </a:lnTo>
                  <a:lnTo>
                    <a:pt x="26672" y="125459"/>
                  </a:lnTo>
                  <a:lnTo>
                    <a:pt x="25129" y="123792"/>
                  </a:lnTo>
                  <a:lnTo>
                    <a:pt x="23647" y="122063"/>
                  </a:lnTo>
                  <a:lnTo>
                    <a:pt x="22227" y="120335"/>
                  </a:lnTo>
                  <a:lnTo>
                    <a:pt x="20807" y="118606"/>
                  </a:lnTo>
                  <a:lnTo>
                    <a:pt x="19510" y="116815"/>
                  </a:lnTo>
                  <a:lnTo>
                    <a:pt x="18214" y="115025"/>
                  </a:lnTo>
                  <a:lnTo>
                    <a:pt x="16979" y="113173"/>
                  </a:lnTo>
                  <a:lnTo>
                    <a:pt x="15744" y="111320"/>
                  </a:lnTo>
                  <a:lnTo>
                    <a:pt x="14633" y="109468"/>
                  </a:lnTo>
                  <a:lnTo>
                    <a:pt x="13521" y="107554"/>
                  </a:lnTo>
                  <a:lnTo>
                    <a:pt x="12472" y="105640"/>
                  </a:lnTo>
                  <a:lnTo>
                    <a:pt x="11484" y="103664"/>
                  </a:lnTo>
                  <a:lnTo>
                    <a:pt x="10558" y="101750"/>
                  </a:lnTo>
                  <a:lnTo>
                    <a:pt x="9693" y="99775"/>
                  </a:lnTo>
                  <a:lnTo>
                    <a:pt x="8829" y="97737"/>
                  </a:lnTo>
                  <a:lnTo>
                    <a:pt x="8088" y="95762"/>
                  </a:lnTo>
                  <a:lnTo>
                    <a:pt x="7347" y="93724"/>
                  </a:lnTo>
                  <a:lnTo>
                    <a:pt x="6668" y="91687"/>
                  </a:lnTo>
                  <a:lnTo>
                    <a:pt x="5989" y="89649"/>
                  </a:lnTo>
                  <a:lnTo>
                    <a:pt x="5433" y="87612"/>
                  </a:lnTo>
                  <a:lnTo>
                    <a:pt x="4878" y="85513"/>
                  </a:lnTo>
                  <a:lnTo>
                    <a:pt x="4445" y="83413"/>
                  </a:lnTo>
                  <a:lnTo>
                    <a:pt x="4013" y="81314"/>
                  </a:lnTo>
                  <a:lnTo>
                    <a:pt x="3643" y="79215"/>
                  </a:lnTo>
                  <a:lnTo>
                    <a:pt x="3272" y="77116"/>
                  </a:lnTo>
                  <a:lnTo>
                    <a:pt x="3025" y="75017"/>
                  </a:lnTo>
                  <a:lnTo>
                    <a:pt x="2778" y="72917"/>
                  </a:lnTo>
                  <a:lnTo>
                    <a:pt x="2593" y="70756"/>
                  </a:lnTo>
                  <a:lnTo>
                    <a:pt x="2470" y="68657"/>
                  </a:lnTo>
                  <a:lnTo>
                    <a:pt x="2408" y="66496"/>
                  </a:lnTo>
                  <a:lnTo>
                    <a:pt x="2346" y="64397"/>
                  </a:lnTo>
                  <a:lnTo>
                    <a:pt x="2408" y="62298"/>
                  </a:lnTo>
                  <a:lnTo>
                    <a:pt x="2470" y="60137"/>
                  </a:lnTo>
                  <a:lnTo>
                    <a:pt x="2593" y="58038"/>
                  </a:lnTo>
                  <a:lnTo>
                    <a:pt x="2778" y="55877"/>
                  </a:lnTo>
                  <a:lnTo>
                    <a:pt x="3025" y="53777"/>
                  </a:lnTo>
                  <a:lnTo>
                    <a:pt x="3272" y="51678"/>
                  </a:lnTo>
                  <a:lnTo>
                    <a:pt x="3643" y="49579"/>
                  </a:lnTo>
                  <a:lnTo>
                    <a:pt x="4013" y="47480"/>
                  </a:lnTo>
                  <a:lnTo>
                    <a:pt x="4445" y="45381"/>
                  </a:lnTo>
                  <a:lnTo>
                    <a:pt x="4878" y="43281"/>
                  </a:lnTo>
                  <a:lnTo>
                    <a:pt x="5433" y="41182"/>
                  </a:lnTo>
                  <a:lnTo>
                    <a:pt x="5989" y="39145"/>
                  </a:lnTo>
                  <a:lnTo>
                    <a:pt x="6668" y="37107"/>
                  </a:lnTo>
                  <a:lnTo>
                    <a:pt x="7347" y="35070"/>
                  </a:lnTo>
                  <a:lnTo>
                    <a:pt x="8088" y="33032"/>
                  </a:lnTo>
                  <a:lnTo>
                    <a:pt x="8829" y="31057"/>
                  </a:lnTo>
                  <a:lnTo>
                    <a:pt x="9693" y="29019"/>
                  </a:lnTo>
                  <a:lnTo>
                    <a:pt x="10558" y="27044"/>
                  </a:lnTo>
                  <a:lnTo>
                    <a:pt x="11484" y="25130"/>
                  </a:lnTo>
                  <a:lnTo>
                    <a:pt x="12472" y="23154"/>
                  </a:lnTo>
                  <a:lnTo>
                    <a:pt x="13521" y="21240"/>
                  </a:lnTo>
                  <a:lnTo>
                    <a:pt x="14633" y="19326"/>
                  </a:lnTo>
                  <a:lnTo>
                    <a:pt x="15744" y="17474"/>
                  </a:lnTo>
                  <a:lnTo>
                    <a:pt x="16979" y="15621"/>
                  </a:lnTo>
                  <a:lnTo>
                    <a:pt x="18214" y="13769"/>
                  </a:lnTo>
                  <a:lnTo>
                    <a:pt x="19510" y="11979"/>
                  </a:lnTo>
                  <a:lnTo>
                    <a:pt x="20807" y="10188"/>
                  </a:lnTo>
                  <a:lnTo>
                    <a:pt x="22227" y="8459"/>
                  </a:lnTo>
                  <a:lnTo>
                    <a:pt x="23647" y="6731"/>
                  </a:lnTo>
                  <a:lnTo>
                    <a:pt x="25129" y="5002"/>
                  </a:lnTo>
                  <a:lnTo>
                    <a:pt x="26672" y="3335"/>
                  </a:lnTo>
                  <a:lnTo>
                    <a:pt x="28277" y="1730"/>
                  </a:lnTo>
                  <a:lnTo>
                    <a:pt x="26610" y="1"/>
                  </a:lnTo>
                  <a:close/>
                </a:path>
              </a:pathLst>
            </a:custGeom>
            <a:solidFill>
              <a:srgbClr val="FBBC04"/>
            </a:solidFill>
            <a:ln cap="rnd" cmpd="sng" w="6175">
              <a:solidFill>
                <a:srgbClr val="FBBC0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25" name="Google Shape;1125;p72"/>
            <p:cNvSpPr/>
            <p:nvPr/>
          </p:nvSpPr>
          <p:spPr>
            <a:xfrm>
              <a:off x="2200850" y="4424175"/>
              <a:ext cx="3218275" cy="708500"/>
            </a:xfrm>
            <a:custGeom>
              <a:rect b="b" l="l" r="r" t="t"/>
              <a:pathLst>
                <a:path extrusionOk="0" h="28340" w="128731">
                  <a:moveTo>
                    <a:pt x="1667" y="0"/>
                  </a:moveTo>
                  <a:lnTo>
                    <a:pt x="0" y="1729"/>
                  </a:lnTo>
                  <a:lnTo>
                    <a:pt x="1667" y="3334"/>
                  </a:lnTo>
                  <a:lnTo>
                    <a:pt x="3396" y="4940"/>
                  </a:lnTo>
                  <a:lnTo>
                    <a:pt x="5125" y="6483"/>
                  </a:lnTo>
                  <a:lnTo>
                    <a:pt x="6915" y="7965"/>
                  </a:lnTo>
                  <a:lnTo>
                    <a:pt x="8706" y="9385"/>
                  </a:lnTo>
                  <a:lnTo>
                    <a:pt x="10496" y="10743"/>
                  </a:lnTo>
                  <a:lnTo>
                    <a:pt x="12349" y="12102"/>
                  </a:lnTo>
                  <a:lnTo>
                    <a:pt x="14263" y="13337"/>
                  </a:lnTo>
                  <a:lnTo>
                    <a:pt x="16177" y="14571"/>
                  </a:lnTo>
                  <a:lnTo>
                    <a:pt x="18091" y="15744"/>
                  </a:lnTo>
                  <a:lnTo>
                    <a:pt x="20005" y="16856"/>
                  </a:lnTo>
                  <a:lnTo>
                    <a:pt x="21980" y="17905"/>
                  </a:lnTo>
                  <a:lnTo>
                    <a:pt x="24018" y="18955"/>
                  </a:lnTo>
                  <a:lnTo>
                    <a:pt x="25993" y="19881"/>
                  </a:lnTo>
                  <a:lnTo>
                    <a:pt x="28031" y="20807"/>
                  </a:lnTo>
                  <a:lnTo>
                    <a:pt x="30068" y="21672"/>
                  </a:lnTo>
                  <a:lnTo>
                    <a:pt x="32168" y="22474"/>
                  </a:lnTo>
                  <a:lnTo>
                    <a:pt x="34205" y="23215"/>
                  </a:lnTo>
                  <a:lnTo>
                    <a:pt x="36304" y="23956"/>
                  </a:lnTo>
                  <a:lnTo>
                    <a:pt x="38403" y="24573"/>
                  </a:lnTo>
                  <a:lnTo>
                    <a:pt x="40564" y="25191"/>
                  </a:lnTo>
                  <a:lnTo>
                    <a:pt x="42664" y="25747"/>
                  </a:lnTo>
                  <a:lnTo>
                    <a:pt x="44824" y="26240"/>
                  </a:lnTo>
                  <a:lnTo>
                    <a:pt x="46985" y="26673"/>
                  </a:lnTo>
                  <a:lnTo>
                    <a:pt x="49085" y="27043"/>
                  </a:lnTo>
                  <a:lnTo>
                    <a:pt x="51307" y="27414"/>
                  </a:lnTo>
                  <a:lnTo>
                    <a:pt x="53468" y="27661"/>
                  </a:lnTo>
                  <a:lnTo>
                    <a:pt x="55629" y="27908"/>
                  </a:lnTo>
                  <a:lnTo>
                    <a:pt x="57790" y="28093"/>
                  </a:lnTo>
                  <a:lnTo>
                    <a:pt x="60013" y="28216"/>
                  </a:lnTo>
                  <a:lnTo>
                    <a:pt x="62174" y="28278"/>
                  </a:lnTo>
                  <a:lnTo>
                    <a:pt x="64335" y="28340"/>
                  </a:lnTo>
                  <a:lnTo>
                    <a:pt x="66557" y="28278"/>
                  </a:lnTo>
                  <a:lnTo>
                    <a:pt x="68718" y="28216"/>
                  </a:lnTo>
                  <a:lnTo>
                    <a:pt x="70879" y="28093"/>
                  </a:lnTo>
                  <a:lnTo>
                    <a:pt x="73102" y="27908"/>
                  </a:lnTo>
                  <a:lnTo>
                    <a:pt x="75263" y="27661"/>
                  </a:lnTo>
                  <a:lnTo>
                    <a:pt x="77424" y="27414"/>
                  </a:lnTo>
                  <a:lnTo>
                    <a:pt x="79585" y="27043"/>
                  </a:lnTo>
                  <a:lnTo>
                    <a:pt x="81746" y="26673"/>
                  </a:lnTo>
                  <a:lnTo>
                    <a:pt x="83907" y="26240"/>
                  </a:lnTo>
                  <a:lnTo>
                    <a:pt x="86068" y="25747"/>
                  </a:lnTo>
                  <a:lnTo>
                    <a:pt x="88167" y="25191"/>
                  </a:lnTo>
                  <a:lnTo>
                    <a:pt x="90266" y="24573"/>
                  </a:lnTo>
                  <a:lnTo>
                    <a:pt x="92365" y="23956"/>
                  </a:lnTo>
                  <a:lnTo>
                    <a:pt x="94464" y="23215"/>
                  </a:lnTo>
                  <a:lnTo>
                    <a:pt x="96563" y="22474"/>
                  </a:lnTo>
                  <a:lnTo>
                    <a:pt x="98601" y="21672"/>
                  </a:lnTo>
                  <a:lnTo>
                    <a:pt x="100700" y="20807"/>
                  </a:lnTo>
                  <a:lnTo>
                    <a:pt x="102676" y="19881"/>
                  </a:lnTo>
                  <a:lnTo>
                    <a:pt x="104713" y="18955"/>
                  </a:lnTo>
                  <a:lnTo>
                    <a:pt x="106689" y="17905"/>
                  </a:lnTo>
                  <a:lnTo>
                    <a:pt x="108665" y="16856"/>
                  </a:lnTo>
                  <a:lnTo>
                    <a:pt x="110640" y="15744"/>
                  </a:lnTo>
                  <a:lnTo>
                    <a:pt x="112554" y="14571"/>
                  </a:lnTo>
                  <a:lnTo>
                    <a:pt x="114468" y="13337"/>
                  </a:lnTo>
                  <a:lnTo>
                    <a:pt x="116321" y="12102"/>
                  </a:lnTo>
                  <a:lnTo>
                    <a:pt x="118173" y="10743"/>
                  </a:lnTo>
                  <a:lnTo>
                    <a:pt x="120025" y="9385"/>
                  </a:lnTo>
                  <a:lnTo>
                    <a:pt x="121816" y="7965"/>
                  </a:lnTo>
                  <a:lnTo>
                    <a:pt x="123606" y="6483"/>
                  </a:lnTo>
                  <a:lnTo>
                    <a:pt x="125335" y="4940"/>
                  </a:lnTo>
                  <a:lnTo>
                    <a:pt x="127064" y="3334"/>
                  </a:lnTo>
                  <a:lnTo>
                    <a:pt x="128731" y="1729"/>
                  </a:lnTo>
                  <a:lnTo>
                    <a:pt x="127002" y="0"/>
                  </a:lnTo>
                  <a:lnTo>
                    <a:pt x="125397" y="1606"/>
                  </a:lnTo>
                  <a:lnTo>
                    <a:pt x="123730" y="3149"/>
                  </a:lnTo>
                  <a:lnTo>
                    <a:pt x="122001" y="4631"/>
                  </a:lnTo>
                  <a:lnTo>
                    <a:pt x="120334" y="6051"/>
                  </a:lnTo>
                  <a:lnTo>
                    <a:pt x="118543" y="7471"/>
                  </a:lnTo>
                  <a:lnTo>
                    <a:pt x="116753" y="8829"/>
                  </a:lnTo>
                  <a:lnTo>
                    <a:pt x="114962" y="10126"/>
                  </a:lnTo>
                  <a:lnTo>
                    <a:pt x="113110" y="11361"/>
                  </a:lnTo>
                  <a:lnTo>
                    <a:pt x="111258" y="12534"/>
                  </a:lnTo>
                  <a:lnTo>
                    <a:pt x="109406" y="13645"/>
                  </a:lnTo>
                  <a:lnTo>
                    <a:pt x="107492" y="14757"/>
                  </a:lnTo>
                  <a:lnTo>
                    <a:pt x="105578" y="15806"/>
                  </a:lnTo>
                  <a:lnTo>
                    <a:pt x="103664" y="16794"/>
                  </a:lnTo>
                  <a:lnTo>
                    <a:pt x="101688" y="17720"/>
                  </a:lnTo>
                  <a:lnTo>
                    <a:pt x="99712" y="18585"/>
                  </a:lnTo>
                  <a:lnTo>
                    <a:pt x="97737" y="19449"/>
                  </a:lnTo>
                  <a:lnTo>
                    <a:pt x="95699" y="20252"/>
                  </a:lnTo>
                  <a:lnTo>
                    <a:pt x="93662" y="20992"/>
                  </a:lnTo>
                  <a:lnTo>
                    <a:pt x="91624" y="21672"/>
                  </a:lnTo>
                  <a:lnTo>
                    <a:pt x="89587" y="22289"/>
                  </a:lnTo>
                  <a:lnTo>
                    <a:pt x="87549" y="22845"/>
                  </a:lnTo>
                  <a:lnTo>
                    <a:pt x="85450" y="23400"/>
                  </a:lnTo>
                  <a:lnTo>
                    <a:pt x="83413" y="23894"/>
                  </a:lnTo>
                  <a:lnTo>
                    <a:pt x="81313" y="24327"/>
                  </a:lnTo>
                  <a:lnTo>
                    <a:pt x="79214" y="24697"/>
                  </a:lnTo>
                  <a:lnTo>
                    <a:pt x="77115" y="25006"/>
                  </a:lnTo>
                  <a:lnTo>
                    <a:pt x="74954" y="25314"/>
                  </a:lnTo>
                  <a:lnTo>
                    <a:pt x="72855" y="25500"/>
                  </a:lnTo>
                  <a:lnTo>
                    <a:pt x="70756" y="25685"/>
                  </a:lnTo>
                  <a:lnTo>
                    <a:pt x="68595" y="25808"/>
                  </a:lnTo>
                  <a:lnTo>
                    <a:pt x="66496" y="25870"/>
                  </a:lnTo>
                  <a:lnTo>
                    <a:pt x="64335" y="25932"/>
                  </a:lnTo>
                  <a:lnTo>
                    <a:pt x="62235" y="25870"/>
                  </a:lnTo>
                  <a:lnTo>
                    <a:pt x="60075" y="25808"/>
                  </a:lnTo>
                  <a:lnTo>
                    <a:pt x="57975" y="25685"/>
                  </a:lnTo>
                  <a:lnTo>
                    <a:pt x="55876" y="25500"/>
                  </a:lnTo>
                  <a:lnTo>
                    <a:pt x="53715" y="25314"/>
                  </a:lnTo>
                  <a:lnTo>
                    <a:pt x="51616" y="25006"/>
                  </a:lnTo>
                  <a:lnTo>
                    <a:pt x="49517" y="24697"/>
                  </a:lnTo>
                  <a:lnTo>
                    <a:pt x="47418" y="24327"/>
                  </a:lnTo>
                  <a:lnTo>
                    <a:pt x="45318" y="23894"/>
                  </a:lnTo>
                  <a:lnTo>
                    <a:pt x="43219" y="23400"/>
                  </a:lnTo>
                  <a:lnTo>
                    <a:pt x="41182" y="22845"/>
                  </a:lnTo>
                  <a:lnTo>
                    <a:pt x="39083" y="22289"/>
                  </a:lnTo>
                  <a:lnTo>
                    <a:pt x="37045" y="21672"/>
                  </a:lnTo>
                  <a:lnTo>
                    <a:pt x="35008" y="20992"/>
                  </a:lnTo>
                  <a:lnTo>
                    <a:pt x="32970" y="20252"/>
                  </a:lnTo>
                  <a:lnTo>
                    <a:pt x="30994" y="19449"/>
                  </a:lnTo>
                  <a:lnTo>
                    <a:pt x="29019" y="18585"/>
                  </a:lnTo>
                  <a:lnTo>
                    <a:pt x="27043" y="17720"/>
                  </a:lnTo>
                  <a:lnTo>
                    <a:pt x="25067" y="16794"/>
                  </a:lnTo>
                  <a:lnTo>
                    <a:pt x="23092" y="15806"/>
                  </a:lnTo>
                  <a:lnTo>
                    <a:pt x="21178" y="14757"/>
                  </a:lnTo>
                  <a:lnTo>
                    <a:pt x="19325" y="13645"/>
                  </a:lnTo>
                  <a:lnTo>
                    <a:pt x="17411" y="12534"/>
                  </a:lnTo>
                  <a:lnTo>
                    <a:pt x="15559" y="11361"/>
                  </a:lnTo>
                  <a:lnTo>
                    <a:pt x="13769" y="10126"/>
                  </a:lnTo>
                  <a:lnTo>
                    <a:pt x="11916" y="8829"/>
                  </a:lnTo>
                  <a:lnTo>
                    <a:pt x="10188" y="7471"/>
                  </a:lnTo>
                  <a:lnTo>
                    <a:pt x="8397" y="6051"/>
                  </a:lnTo>
                  <a:lnTo>
                    <a:pt x="6668" y="4631"/>
                  </a:lnTo>
                  <a:lnTo>
                    <a:pt x="5001" y="3149"/>
                  </a:lnTo>
                  <a:lnTo>
                    <a:pt x="3334" y="1606"/>
                  </a:lnTo>
                  <a:lnTo>
                    <a:pt x="1667" y="0"/>
                  </a:lnTo>
                  <a:close/>
                </a:path>
              </a:pathLst>
            </a:custGeom>
            <a:solidFill>
              <a:srgbClr val="FF0000"/>
            </a:solidFill>
            <a:ln cap="rnd" cmpd="sng" w="6175">
              <a:solidFill>
                <a:srgbClr val="FF0000"/>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126" name="Google Shape;1126;p72"/>
            <p:cNvSpPr/>
            <p:nvPr/>
          </p:nvSpPr>
          <p:spPr>
            <a:xfrm>
              <a:off x="2200850" y="582325"/>
              <a:ext cx="3218275" cy="708500"/>
            </a:xfrm>
            <a:custGeom>
              <a:rect b="b" l="l" r="r" t="t"/>
              <a:pathLst>
                <a:path extrusionOk="0" h="28340" w="128731">
                  <a:moveTo>
                    <a:pt x="64335" y="0"/>
                  </a:moveTo>
                  <a:lnTo>
                    <a:pt x="62174" y="62"/>
                  </a:lnTo>
                  <a:lnTo>
                    <a:pt x="60013" y="124"/>
                  </a:lnTo>
                  <a:lnTo>
                    <a:pt x="57790" y="247"/>
                  </a:lnTo>
                  <a:lnTo>
                    <a:pt x="55629" y="433"/>
                  </a:lnTo>
                  <a:lnTo>
                    <a:pt x="53468" y="679"/>
                  </a:lnTo>
                  <a:lnTo>
                    <a:pt x="51307" y="926"/>
                  </a:lnTo>
                  <a:lnTo>
                    <a:pt x="49085" y="1297"/>
                  </a:lnTo>
                  <a:lnTo>
                    <a:pt x="46985" y="1667"/>
                  </a:lnTo>
                  <a:lnTo>
                    <a:pt x="44824" y="2100"/>
                  </a:lnTo>
                  <a:lnTo>
                    <a:pt x="42664" y="2593"/>
                  </a:lnTo>
                  <a:lnTo>
                    <a:pt x="40564" y="3149"/>
                  </a:lnTo>
                  <a:lnTo>
                    <a:pt x="38403" y="3767"/>
                  </a:lnTo>
                  <a:lnTo>
                    <a:pt x="36304" y="4384"/>
                  </a:lnTo>
                  <a:lnTo>
                    <a:pt x="34205" y="5125"/>
                  </a:lnTo>
                  <a:lnTo>
                    <a:pt x="32168" y="5866"/>
                  </a:lnTo>
                  <a:lnTo>
                    <a:pt x="30068" y="6668"/>
                  </a:lnTo>
                  <a:lnTo>
                    <a:pt x="28031" y="7533"/>
                  </a:lnTo>
                  <a:lnTo>
                    <a:pt x="25993" y="8459"/>
                  </a:lnTo>
                  <a:lnTo>
                    <a:pt x="24018" y="9385"/>
                  </a:lnTo>
                  <a:lnTo>
                    <a:pt x="21980" y="10435"/>
                  </a:lnTo>
                  <a:lnTo>
                    <a:pt x="20005" y="11484"/>
                  </a:lnTo>
                  <a:lnTo>
                    <a:pt x="18091" y="12596"/>
                  </a:lnTo>
                  <a:lnTo>
                    <a:pt x="16177" y="13769"/>
                  </a:lnTo>
                  <a:lnTo>
                    <a:pt x="14263" y="15003"/>
                  </a:lnTo>
                  <a:lnTo>
                    <a:pt x="12349" y="16238"/>
                  </a:lnTo>
                  <a:lnTo>
                    <a:pt x="10496" y="17597"/>
                  </a:lnTo>
                  <a:lnTo>
                    <a:pt x="8706" y="18955"/>
                  </a:lnTo>
                  <a:lnTo>
                    <a:pt x="6915" y="20375"/>
                  </a:lnTo>
                  <a:lnTo>
                    <a:pt x="5125" y="21857"/>
                  </a:lnTo>
                  <a:lnTo>
                    <a:pt x="3396" y="23400"/>
                  </a:lnTo>
                  <a:lnTo>
                    <a:pt x="1667" y="25006"/>
                  </a:lnTo>
                  <a:lnTo>
                    <a:pt x="0" y="26611"/>
                  </a:lnTo>
                  <a:lnTo>
                    <a:pt x="1667" y="28340"/>
                  </a:lnTo>
                  <a:lnTo>
                    <a:pt x="3334" y="26734"/>
                  </a:lnTo>
                  <a:lnTo>
                    <a:pt x="5001" y="25191"/>
                  </a:lnTo>
                  <a:lnTo>
                    <a:pt x="6668" y="23709"/>
                  </a:lnTo>
                  <a:lnTo>
                    <a:pt x="8397" y="22289"/>
                  </a:lnTo>
                  <a:lnTo>
                    <a:pt x="10188" y="20869"/>
                  </a:lnTo>
                  <a:lnTo>
                    <a:pt x="11916" y="19511"/>
                  </a:lnTo>
                  <a:lnTo>
                    <a:pt x="13769" y="18214"/>
                  </a:lnTo>
                  <a:lnTo>
                    <a:pt x="15559" y="16979"/>
                  </a:lnTo>
                  <a:lnTo>
                    <a:pt x="17411" y="15806"/>
                  </a:lnTo>
                  <a:lnTo>
                    <a:pt x="19325" y="14695"/>
                  </a:lnTo>
                  <a:lnTo>
                    <a:pt x="21178" y="13583"/>
                  </a:lnTo>
                  <a:lnTo>
                    <a:pt x="23092" y="12534"/>
                  </a:lnTo>
                  <a:lnTo>
                    <a:pt x="25067" y="11546"/>
                  </a:lnTo>
                  <a:lnTo>
                    <a:pt x="27043" y="10620"/>
                  </a:lnTo>
                  <a:lnTo>
                    <a:pt x="29019" y="9755"/>
                  </a:lnTo>
                  <a:lnTo>
                    <a:pt x="30994" y="8891"/>
                  </a:lnTo>
                  <a:lnTo>
                    <a:pt x="32970" y="8088"/>
                  </a:lnTo>
                  <a:lnTo>
                    <a:pt x="35008" y="7409"/>
                  </a:lnTo>
                  <a:lnTo>
                    <a:pt x="37045" y="6668"/>
                  </a:lnTo>
                  <a:lnTo>
                    <a:pt x="39083" y="6051"/>
                  </a:lnTo>
                  <a:lnTo>
                    <a:pt x="41182" y="5495"/>
                  </a:lnTo>
                  <a:lnTo>
                    <a:pt x="43219" y="4940"/>
                  </a:lnTo>
                  <a:lnTo>
                    <a:pt x="45318" y="4446"/>
                  </a:lnTo>
                  <a:lnTo>
                    <a:pt x="47418" y="4013"/>
                  </a:lnTo>
                  <a:lnTo>
                    <a:pt x="49517" y="3643"/>
                  </a:lnTo>
                  <a:lnTo>
                    <a:pt x="51616" y="3334"/>
                  </a:lnTo>
                  <a:lnTo>
                    <a:pt x="53715" y="3026"/>
                  </a:lnTo>
                  <a:lnTo>
                    <a:pt x="55876" y="2840"/>
                  </a:lnTo>
                  <a:lnTo>
                    <a:pt x="57975" y="2655"/>
                  </a:lnTo>
                  <a:lnTo>
                    <a:pt x="60075" y="2532"/>
                  </a:lnTo>
                  <a:lnTo>
                    <a:pt x="62235" y="2470"/>
                  </a:lnTo>
                  <a:lnTo>
                    <a:pt x="64335" y="2408"/>
                  </a:lnTo>
                  <a:lnTo>
                    <a:pt x="66496" y="2470"/>
                  </a:lnTo>
                  <a:lnTo>
                    <a:pt x="68595" y="2532"/>
                  </a:lnTo>
                  <a:lnTo>
                    <a:pt x="70756" y="2655"/>
                  </a:lnTo>
                  <a:lnTo>
                    <a:pt x="72855" y="2840"/>
                  </a:lnTo>
                  <a:lnTo>
                    <a:pt x="74954" y="3026"/>
                  </a:lnTo>
                  <a:lnTo>
                    <a:pt x="77115" y="3334"/>
                  </a:lnTo>
                  <a:lnTo>
                    <a:pt x="79214" y="3643"/>
                  </a:lnTo>
                  <a:lnTo>
                    <a:pt x="81313" y="4013"/>
                  </a:lnTo>
                  <a:lnTo>
                    <a:pt x="83413" y="4446"/>
                  </a:lnTo>
                  <a:lnTo>
                    <a:pt x="85450" y="4940"/>
                  </a:lnTo>
                  <a:lnTo>
                    <a:pt x="87549" y="5495"/>
                  </a:lnTo>
                  <a:lnTo>
                    <a:pt x="89587" y="6051"/>
                  </a:lnTo>
                  <a:lnTo>
                    <a:pt x="91624" y="6668"/>
                  </a:lnTo>
                  <a:lnTo>
                    <a:pt x="93662" y="7409"/>
                  </a:lnTo>
                  <a:lnTo>
                    <a:pt x="95699" y="8088"/>
                  </a:lnTo>
                  <a:lnTo>
                    <a:pt x="97737" y="8891"/>
                  </a:lnTo>
                  <a:lnTo>
                    <a:pt x="99712" y="9755"/>
                  </a:lnTo>
                  <a:lnTo>
                    <a:pt x="101688" y="10620"/>
                  </a:lnTo>
                  <a:lnTo>
                    <a:pt x="103664" y="11546"/>
                  </a:lnTo>
                  <a:lnTo>
                    <a:pt x="105578" y="12534"/>
                  </a:lnTo>
                  <a:lnTo>
                    <a:pt x="107492" y="13583"/>
                  </a:lnTo>
                  <a:lnTo>
                    <a:pt x="109406" y="14695"/>
                  </a:lnTo>
                  <a:lnTo>
                    <a:pt x="111258" y="15806"/>
                  </a:lnTo>
                  <a:lnTo>
                    <a:pt x="113110" y="16979"/>
                  </a:lnTo>
                  <a:lnTo>
                    <a:pt x="114962" y="18214"/>
                  </a:lnTo>
                  <a:lnTo>
                    <a:pt x="116753" y="19511"/>
                  </a:lnTo>
                  <a:lnTo>
                    <a:pt x="118543" y="20869"/>
                  </a:lnTo>
                  <a:lnTo>
                    <a:pt x="120334" y="22289"/>
                  </a:lnTo>
                  <a:lnTo>
                    <a:pt x="122001" y="23709"/>
                  </a:lnTo>
                  <a:lnTo>
                    <a:pt x="123730" y="25191"/>
                  </a:lnTo>
                  <a:lnTo>
                    <a:pt x="125397" y="26734"/>
                  </a:lnTo>
                  <a:lnTo>
                    <a:pt x="127002" y="28340"/>
                  </a:lnTo>
                  <a:lnTo>
                    <a:pt x="128731" y="26611"/>
                  </a:lnTo>
                  <a:lnTo>
                    <a:pt x="127064" y="25006"/>
                  </a:lnTo>
                  <a:lnTo>
                    <a:pt x="125335" y="23400"/>
                  </a:lnTo>
                  <a:lnTo>
                    <a:pt x="123606" y="21857"/>
                  </a:lnTo>
                  <a:lnTo>
                    <a:pt x="121816" y="20375"/>
                  </a:lnTo>
                  <a:lnTo>
                    <a:pt x="120025" y="18955"/>
                  </a:lnTo>
                  <a:lnTo>
                    <a:pt x="118173" y="17597"/>
                  </a:lnTo>
                  <a:lnTo>
                    <a:pt x="116321" y="16238"/>
                  </a:lnTo>
                  <a:lnTo>
                    <a:pt x="114468" y="15003"/>
                  </a:lnTo>
                  <a:lnTo>
                    <a:pt x="112554" y="13769"/>
                  </a:lnTo>
                  <a:lnTo>
                    <a:pt x="110640" y="12596"/>
                  </a:lnTo>
                  <a:lnTo>
                    <a:pt x="108665" y="11484"/>
                  </a:lnTo>
                  <a:lnTo>
                    <a:pt x="106689" y="10435"/>
                  </a:lnTo>
                  <a:lnTo>
                    <a:pt x="104713" y="9385"/>
                  </a:lnTo>
                  <a:lnTo>
                    <a:pt x="102676" y="8459"/>
                  </a:lnTo>
                  <a:lnTo>
                    <a:pt x="100700" y="7533"/>
                  </a:lnTo>
                  <a:lnTo>
                    <a:pt x="98601" y="6668"/>
                  </a:lnTo>
                  <a:lnTo>
                    <a:pt x="96563" y="5866"/>
                  </a:lnTo>
                  <a:lnTo>
                    <a:pt x="94464" y="5125"/>
                  </a:lnTo>
                  <a:lnTo>
                    <a:pt x="92365" y="4384"/>
                  </a:lnTo>
                  <a:lnTo>
                    <a:pt x="90266" y="3767"/>
                  </a:lnTo>
                  <a:lnTo>
                    <a:pt x="88167" y="3149"/>
                  </a:lnTo>
                  <a:lnTo>
                    <a:pt x="86068" y="2593"/>
                  </a:lnTo>
                  <a:lnTo>
                    <a:pt x="83907" y="2100"/>
                  </a:lnTo>
                  <a:lnTo>
                    <a:pt x="81746" y="1667"/>
                  </a:lnTo>
                  <a:lnTo>
                    <a:pt x="79585" y="1297"/>
                  </a:lnTo>
                  <a:lnTo>
                    <a:pt x="77424" y="926"/>
                  </a:lnTo>
                  <a:lnTo>
                    <a:pt x="75263" y="679"/>
                  </a:lnTo>
                  <a:lnTo>
                    <a:pt x="73102" y="433"/>
                  </a:lnTo>
                  <a:lnTo>
                    <a:pt x="70879" y="247"/>
                  </a:lnTo>
                  <a:lnTo>
                    <a:pt x="68718" y="124"/>
                  </a:lnTo>
                  <a:lnTo>
                    <a:pt x="66557" y="62"/>
                  </a:lnTo>
                  <a:lnTo>
                    <a:pt x="64335" y="0"/>
                  </a:lnTo>
                  <a:close/>
                </a:path>
              </a:pathLst>
            </a:custGeom>
            <a:solidFill>
              <a:srgbClr val="448AFF"/>
            </a:solidFill>
            <a:ln cap="rnd" cmpd="sng" w="6175">
              <a:solidFill>
                <a:srgbClr val="448AFF"/>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27" name="Google Shape;1127;p72"/>
            <p:cNvSpPr/>
            <p:nvPr/>
          </p:nvSpPr>
          <p:spPr>
            <a:xfrm>
              <a:off x="5375875" y="1247575"/>
              <a:ext cx="708500" cy="3219850"/>
            </a:xfrm>
            <a:custGeom>
              <a:rect b="b" l="l" r="r" t="t"/>
              <a:pathLst>
                <a:path extrusionOk="0" h="128794" w="28340">
                  <a:moveTo>
                    <a:pt x="1730" y="1"/>
                  </a:moveTo>
                  <a:lnTo>
                    <a:pt x="1" y="1730"/>
                  </a:lnTo>
                  <a:lnTo>
                    <a:pt x="1606" y="3335"/>
                  </a:lnTo>
                  <a:lnTo>
                    <a:pt x="3150" y="5002"/>
                  </a:lnTo>
                  <a:lnTo>
                    <a:pt x="4631" y="6731"/>
                  </a:lnTo>
                  <a:lnTo>
                    <a:pt x="6113" y="8459"/>
                  </a:lnTo>
                  <a:lnTo>
                    <a:pt x="7472" y="10188"/>
                  </a:lnTo>
                  <a:lnTo>
                    <a:pt x="8830" y="11979"/>
                  </a:lnTo>
                  <a:lnTo>
                    <a:pt x="10126" y="13769"/>
                  </a:lnTo>
                  <a:lnTo>
                    <a:pt x="11361" y="15621"/>
                  </a:lnTo>
                  <a:lnTo>
                    <a:pt x="12534" y="17474"/>
                  </a:lnTo>
                  <a:lnTo>
                    <a:pt x="13707" y="19326"/>
                  </a:lnTo>
                  <a:lnTo>
                    <a:pt x="14757" y="21240"/>
                  </a:lnTo>
                  <a:lnTo>
                    <a:pt x="15807" y="23154"/>
                  </a:lnTo>
                  <a:lnTo>
                    <a:pt x="16794" y="25130"/>
                  </a:lnTo>
                  <a:lnTo>
                    <a:pt x="17721" y="27044"/>
                  </a:lnTo>
                  <a:lnTo>
                    <a:pt x="18647" y="29019"/>
                  </a:lnTo>
                  <a:lnTo>
                    <a:pt x="19449" y="31057"/>
                  </a:lnTo>
                  <a:lnTo>
                    <a:pt x="20252" y="33032"/>
                  </a:lnTo>
                  <a:lnTo>
                    <a:pt x="20993" y="35070"/>
                  </a:lnTo>
                  <a:lnTo>
                    <a:pt x="21672" y="37107"/>
                  </a:lnTo>
                  <a:lnTo>
                    <a:pt x="22289" y="39145"/>
                  </a:lnTo>
                  <a:lnTo>
                    <a:pt x="22907" y="41182"/>
                  </a:lnTo>
                  <a:lnTo>
                    <a:pt x="23401" y="43281"/>
                  </a:lnTo>
                  <a:lnTo>
                    <a:pt x="23895" y="45381"/>
                  </a:lnTo>
                  <a:lnTo>
                    <a:pt x="24327" y="47480"/>
                  </a:lnTo>
                  <a:lnTo>
                    <a:pt x="24697" y="49579"/>
                  </a:lnTo>
                  <a:lnTo>
                    <a:pt x="25006" y="51678"/>
                  </a:lnTo>
                  <a:lnTo>
                    <a:pt x="25315" y="53777"/>
                  </a:lnTo>
                  <a:lnTo>
                    <a:pt x="25562" y="55877"/>
                  </a:lnTo>
                  <a:lnTo>
                    <a:pt x="25747" y="58038"/>
                  </a:lnTo>
                  <a:lnTo>
                    <a:pt x="25870" y="60137"/>
                  </a:lnTo>
                  <a:lnTo>
                    <a:pt x="25932" y="62298"/>
                  </a:lnTo>
                  <a:lnTo>
                    <a:pt x="25932" y="64397"/>
                  </a:lnTo>
                  <a:lnTo>
                    <a:pt x="25932" y="66496"/>
                  </a:lnTo>
                  <a:lnTo>
                    <a:pt x="25870" y="68657"/>
                  </a:lnTo>
                  <a:lnTo>
                    <a:pt x="25747" y="70756"/>
                  </a:lnTo>
                  <a:lnTo>
                    <a:pt x="25562" y="72917"/>
                  </a:lnTo>
                  <a:lnTo>
                    <a:pt x="25315" y="75017"/>
                  </a:lnTo>
                  <a:lnTo>
                    <a:pt x="25006" y="77116"/>
                  </a:lnTo>
                  <a:lnTo>
                    <a:pt x="24697" y="79215"/>
                  </a:lnTo>
                  <a:lnTo>
                    <a:pt x="24327" y="81314"/>
                  </a:lnTo>
                  <a:lnTo>
                    <a:pt x="23895" y="83413"/>
                  </a:lnTo>
                  <a:lnTo>
                    <a:pt x="23401" y="85513"/>
                  </a:lnTo>
                  <a:lnTo>
                    <a:pt x="22907" y="87612"/>
                  </a:lnTo>
                  <a:lnTo>
                    <a:pt x="22289" y="89649"/>
                  </a:lnTo>
                  <a:lnTo>
                    <a:pt x="21672" y="91687"/>
                  </a:lnTo>
                  <a:lnTo>
                    <a:pt x="20993" y="93724"/>
                  </a:lnTo>
                  <a:lnTo>
                    <a:pt x="20252" y="95762"/>
                  </a:lnTo>
                  <a:lnTo>
                    <a:pt x="19449" y="97737"/>
                  </a:lnTo>
                  <a:lnTo>
                    <a:pt x="18647" y="99775"/>
                  </a:lnTo>
                  <a:lnTo>
                    <a:pt x="17721" y="101750"/>
                  </a:lnTo>
                  <a:lnTo>
                    <a:pt x="16794" y="103664"/>
                  </a:lnTo>
                  <a:lnTo>
                    <a:pt x="15807" y="105640"/>
                  </a:lnTo>
                  <a:lnTo>
                    <a:pt x="14757" y="107554"/>
                  </a:lnTo>
                  <a:lnTo>
                    <a:pt x="13707" y="109468"/>
                  </a:lnTo>
                  <a:lnTo>
                    <a:pt x="12534" y="111320"/>
                  </a:lnTo>
                  <a:lnTo>
                    <a:pt x="11361" y="113173"/>
                  </a:lnTo>
                  <a:lnTo>
                    <a:pt x="10126" y="115025"/>
                  </a:lnTo>
                  <a:lnTo>
                    <a:pt x="8830" y="116815"/>
                  </a:lnTo>
                  <a:lnTo>
                    <a:pt x="7472" y="118606"/>
                  </a:lnTo>
                  <a:lnTo>
                    <a:pt x="6113" y="120335"/>
                  </a:lnTo>
                  <a:lnTo>
                    <a:pt x="4631" y="122063"/>
                  </a:lnTo>
                  <a:lnTo>
                    <a:pt x="3150" y="123792"/>
                  </a:lnTo>
                  <a:lnTo>
                    <a:pt x="1606" y="125459"/>
                  </a:lnTo>
                  <a:lnTo>
                    <a:pt x="1" y="127064"/>
                  </a:lnTo>
                  <a:lnTo>
                    <a:pt x="1730" y="128793"/>
                  </a:lnTo>
                  <a:lnTo>
                    <a:pt x="3335" y="127064"/>
                  </a:lnTo>
                  <a:lnTo>
                    <a:pt x="4940" y="125397"/>
                  </a:lnTo>
                  <a:lnTo>
                    <a:pt x="6484" y="123669"/>
                  </a:lnTo>
                  <a:lnTo>
                    <a:pt x="7965" y="121878"/>
                  </a:lnTo>
                  <a:lnTo>
                    <a:pt x="9385" y="120088"/>
                  </a:lnTo>
                  <a:lnTo>
                    <a:pt x="10806" y="118235"/>
                  </a:lnTo>
                  <a:lnTo>
                    <a:pt x="12102" y="116383"/>
                  </a:lnTo>
                  <a:lnTo>
                    <a:pt x="13399" y="114531"/>
                  </a:lnTo>
                  <a:lnTo>
                    <a:pt x="14572" y="112617"/>
                  </a:lnTo>
                  <a:lnTo>
                    <a:pt x="15745" y="110703"/>
                  </a:lnTo>
                  <a:lnTo>
                    <a:pt x="16856" y="108727"/>
                  </a:lnTo>
                  <a:lnTo>
                    <a:pt x="17968" y="106752"/>
                  </a:lnTo>
                  <a:lnTo>
                    <a:pt x="18955" y="104776"/>
                  </a:lnTo>
                  <a:lnTo>
                    <a:pt x="19943" y="102738"/>
                  </a:lnTo>
                  <a:lnTo>
                    <a:pt x="20808" y="100701"/>
                  </a:lnTo>
                  <a:lnTo>
                    <a:pt x="21672" y="98663"/>
                  </a:lnTo>
                  <a:lnTo>
                    <a:pt x="22475" y="96626"/>
                  </a:lnTo>
                  <a:lnTo>
                    <a:pt x="23277" y="94527"/>
                  </a:lnTo>
                  <a:lnTo>
                    <a:pt x="23956" y="92428"/>
                  </a:lnTo>
                  <a:lnTo>
                    <a:pt x="24636" y="90328"/>
                  </a:lnTo>
                  <a:lnTo>
                    <a:pt x="25191" y="88229"/>
                  </a:lnTo>
                  <a:lnTo>
                    <a:pt x="25747" y="86068"/>
                  </a:lnTo>
                  <a:lnTo>
                    <a:pt x="26241" y="83969"/>
                  </a:lnTo>
                  <a:lnTo>
                    <a:pt x="26673" y="81808"/>
                  </a:lnTo>
                  <a:lnTo>
                    <a:pt x="27105" y="79647"/>
                  </a:lnTo>
                  <a:lnTo>
                    <a:pt x="27414" y="77486"/>
                  </a:lnTo>
                  <a:lnTo>
                    <a:pt x="27723" y="75325"/>
                  </a:lnTo>
                  <a:lnTo>
                    <a:pt x="27908" y="73103"/>
                  </a:lnTo>
                  <a:lnTo>
                    <a:pt x="28093" y="70942"/>
                  </a:lnTo>
                  <a:lnTo>
                    <a:pt x="28217" y="68781"/>
                  </a:lnTo>
                  <a:lnTo>
                    <a:pt x="28340" y="66558"/>
                  </a:lnTo>
                  <a:lnTo>
                    <a:pt x="28340" y="64397"/>
                  </a:lnTo>
                  <a:lnTo>
                    <a:pt x="28340" y="62236"/>
                  </a:lnTo>
                  <a:lnTo>
                    <a:pt x="28217" y="60013"/>
                  </a:lnTo>
                  <a:lnTo>
                    <a:pt x="28093" y="57852"/>
                  </a:lnTo>
                  <a:lnTo>
                    <a:pt x="27908" y="55691"/>
                  </a:lnTo>
                  <a:lnTo>
                    <a:pt x="27723" y="53469"/>
                  </a:lnTo>
                  <a:lnTo>
                    <a:pt x="27414" y="51308"/>
                  </a:lnTo>
                  <a:lnTo>
                    <a:pt x="27105" y="49147"/>
                  </a:lnTo>
                  <a:lnTo>
                    <a:pt x="26673" y="46986"/>
                  </a:lnTo>
                  <a:lnTo>
                    <a:pt x="26241" y="44825"/>
                  </a:lnTo>
                  <a:lnTo>
                    <a:pt x="25747" y="42726"/>
                  </a:lnTo>
                  <a:lnTo>
                    <a:pt x="25191" y="40565"/>
                  </a:lnTo>
                  <a:lnTo>
                    <a:pt x="24636" y="38466"/>
                  </a:lnTo>
                  <a:lnTo>
                    <a:pt x="23956" y="36366"/>
                  </a:lnTo>
                  <a:lnTo>
                    <a:pt x="23277" y="34267"/>
                  </a:lnTo>
                  <a:lnTo>
                    <a:pt x="22475" y="32168"/>
                  </a:lnTo>
                  <a:lnTo>
                    <a:pt x="21672" y="30131"/>
                  </a:lnTo>
                  <a:lnTo>
                    <a:pt x="20808" y="28093"/>
                  </a:lnTo>
                  <a:lnTo>
                    <a:pt x="19943" y="26056"/>
                  </a:lnTo>
                  <a:lnTo>
                    <a:pt x="18955" y="24018"/>
                  </a:lnTo>
                  <a:lnTo>
                    <a:pt x="17968" y="22042"/>
                  </a:lnTo>
                  <a:lnTo>
                    <a:pt x="16856" y="20067"/>
                  </a:lnTo>
                  <a:lnTo>
                    <a:pt x="15745" y="18153"/>
                  </a:lnTo>
                  <a:lnTo>
                    <a:pt x="14572" y="16177"/>
                  </a:lnTo>
                  <a:lnTo>
                    <a:pt x="13399" y="14263"/>
                  </a:lnTo>
                  <a:lnTo>
                    <a:pt x="12102" y="12411"/>
                  </a:lnTo>
                  <a:lnTo>
                    <a:pt x="10806" y="10559"/>
                  </a:lnTo>
                  <a:lnTo>
                    <a:pt x="9385" y="8706"/>
                  </a:lnTo>
                  <a:lnTo>
                    <a:pt x="7965" y="6916"/>
                  </a:lnTo>
                  <a:lnTo>
                    <a:pt x="6484" y="5187"/>
                  </a:lnTo>
                  <a:lnTo>
                    <a:pt x="4940" y="3397"/>
                  </a:lnTo>
                  <a:lnTo>
                    <a:pt x="3335" y="1730"/>
                  </a:lnTo>
                  <a:lnTo>
                    <a:pt x="1730" y="1"/>
                  </a:lnTo>
                  <a:close/>
                </a:path>
              </a:pathLst>
            </a:custGeom>
            <a:solidFill>
              <a:srgbClr val="34A853"/>
            </a:solidFill>
            <a:ln cap="rnd" cmpd="sng" w="6175">
              <a:solidFill>
                <a:srgbClr val="34A85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1128" name="Google Shape;1128;p72"/>
          <p:cNvSpPr txBox="1"/>
          <p:nvPr/>
        </p:nvSpPr>
        <p:spPr>
          <a:xfrm>
            <a:off x="2568600" y="1810631"/>
            <a:ext cx="3209400" cy="3208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lang="en" sz="2700">
                <a:solidFill>
                  <a:srgbClr val="4284F9"/>
                </a:solidFill>
                <a:latin typeface="Google Sans"/>
                <a:ea typeface="Google Sans"/>
                <a:cs typeface="Google Sans"/>
                <a:sym typeface="Google Sans"/>
              </a:rPr>
              <a:t>Deal today</a:t>
            </a:r>
            <a:endParaRPr b="1" sz="2700">
              <a:solidFill>
                <a:srgbClr val="4284F9"/>
              </a:solidFill>
              <a:latin typeface="Google Sans"/>
              <a:ea typeface="Google Sans"/>
              <a:cs typeface="Google Sans"/>
              <a:sym typeface="Google Sans"/>
            </a:endParaRPr>
          </a:p>
        </p:txBody>
      </p:sp>
      <p:grpSp>
        <p:nvGrpSpPr>
          <p:cNvPr id="1129" name="Google Shape;1129;p72"/>
          <p:cNvGrpSpPr/>
          <p:nvPr/>
        </p:nvGrpSpPr>
        <p:grpSpPr>
          <a:xfrm>
            <a:off x="6266927" y="2940507"/>
            <a:ext cx="1195035" cy="857989"/>
            <a:chOff x="4280000" y="2618875"/>
            <a:chExt cx="507812" cy="364590"/>
          </a:xfrm>
        </p:grpSpPr>
        <p:sp>
          <p:nvSpPr>
            <p:cNvPr id="1130" name="Google Shape;1130;p72"/>
            <p:cNvSpPr/>
            <p:nvPr/>
          </p:nvSpPr>
          <p:spPr>
            <a:xfrm>
              <a:off x="4280000" y="2618875"/>
              <a:ext cx="191068" cy="360652"/>
            </a:xfrm>
            <a:custGeom>
              <a:rect b="b" l="l" r="r" t="t"/>
              <a:pathLst>
                <a:path extrusionOk="0" h="20748" w="10992">
                  <a:moveTo>
                    <a:pt x="2282" y="1"/>
                  </a:moveTo>
                  <a:lnTo>
                    <a:pt x="2038" y="36"/>
                  </a:lnTo>
                  <a:lnTo>
                    <a:pt x="1794" y="88"/>
                  </a:lnTo>
                  <a:lnTo>
                    <a:pt x="1550" y="158"/>
                  </a:lnTo>
                  <a:lnTo>
                    <a:pt x="1324" y="262"/>
                  </a:lnTo>
                  <a:lnTo>
                    <a:pt x="1115" y="384"/>
                  </a:lnTo>
                  <a:lnTo>
                    <a:pt x="923" y="524"/>
                  </a:lnTo>
                  <a:lnTo>
                    <a:pt x="749" y="680"/>
                  </a:lnTo>
                  <a:lnTo>
                    <a:pt x="575" y="855"/>
                  </a:lnTo>
                  <a:lnTo>
                    <a:pt x="436" y="1046"/>
                  </a:lnTo>
                  <a:lnTo>
                    <a:pt x="314" y="1238"/>
                  </a:lnTo>
                  <a:lnTo>
                    <a:pt x="209" y="1447"/>
                  </a:lnTo>
                  <a:lnTo>
                    <a:pt x="122" y="1673"/>
                  </a:lnTo>
                  <a:lnTo>
                    <a:pt x="52" y="1900"/>
                  </a:lnTo>
                  <a:lnTo>
                    <a:pt x="18" y="2126"/>
                  </a:lnTo>
                  <a:lnTo>
                    <a:pt x="0" y="2353"/>
                  </a:lnTo>
                  <a:lnTo>
                    <a:pt x="0" y="2596"/>
                  </a:lnTo>
                  <a:lnTo>
                    <a:pt x="35" y="2840"/>
                  </a:lnTo>
                  <a:lnTo>
                    <a:pt x="87" y="3084"/>
                  </a:lnTo>
                  <a:lnTo>
                    <a:pt x="157" y="3311"/>
                  </a:lnTo>
                  <a:lnTo>
                    <a:pt x="6271" y="19180"/>
                  </a:lnTo>
                  <a:lnTo>
                    <a:pt x="6341" y="19354"/>
                  </a:lnTo>
                  <a:lnTo>
                    <a:pt x="6428" y="19528"/>
                  </a:lnTo>
                  <a:lnTo>
                    <a:pt x="6532" y="19685"/>
                  </a:lnTo>
                  <a:lnTo>
                    <a:pt x="6654" y="19842"/>
                  </a:lnTo>
                  <a:lnTo>
                    <a:pt x="6759" y="19981"/>
                  </a:lnTo>
                  <a:lnTo>
                    <a:pt x="6898" y="20103"/>
                  </a:lnTo>
                  <a:lnTo>
                    <a:pt x="7038" y="20225"/>
                  </a:lnTo>
                  <a:lnTo>
                    <a:pt x="7177" y="20329"/>
                  </a:lnTo>
                  <a:lnTo>
                    <a:pt x="7334" y="20417"/>
                  </a:lnTo>
                  <a:lnTo>
                    <a:pt x="7491" y="20504"/>
                  </a:lnTo>
                  <a:lnTo>
                    <a:pt x="7665" y="20573"/>
                  </a:lnTo>
                  <a:lnTo>
                    <a:pt x="7839" y="20643"/>
                  </a:lnTo>
                  <a:lnTo>
                    <a:pt x="8013" y="20678"/>
                  </a:lnTo>
                  <a:lnTo>
                    <a:pt x="8187" y="20713"/>
                  </a:lnTo>
                  <a:lnTo>
                    <a:pt x="8362" y="20748"/>
                  </a:lnTo>
                  <a:lnTo>
                    <a:pt x="8553" y="20748"/>
                  </a:lnTo>
                  <a:lnTo>
                    <a:pt x="8762" y="20730"/>
                  </a:lnTo>
                  <a:lnTo>
                    <a:pt x="8989" y="20713"/>
                  </a:lnTo>
                  <a:lnTo>
                    <a:pt x="9215" y="20660"/>
                  </a:lnTo>
                  <a:lnTo>
                    <a:pt x="9424" y="20591"/>
                  </a:lnTo>
                  <a:lnTo>
                    <a:pt x="9651" y="20486"/>
                  </a:lnTo>
                  <a:lnTo>
                    <a:pt x="9860" y="20364"/>
                  </a:lnTo>
                  <a:lnTo>
                    <a:pt x="10069" y="20225"/>
                  </a:lnTo>
                  <a:lnTo>
                    <a:pt x="10243" y="20068"/>
                  </a:lnTo>
                  <a:lnTo>
                    <a:pt x="10400" y="19894"/>
                  </a:lnTo>
                  <a:lnTo>
                    <a:pt x="10539" y="19702"/>
                  </a:lnTo>
                  <a:lnTo>
                    <a:pt x="10678" y="19511"/>
                  </a:lnTo>
                  <a:lnTo>
                    <a:pt x="10783" y="19302"/>
                  </a:lnTo>
                  <a:lnTo>
                    <a:pt x="10853" y="19075"/>
                  </a:lnTo>
                  <a:lnTo>
                    <a:pt x="10922" y="18849"/>
                  </a:lnTo>
                  <a:lnTo>
                    <a:pt x="10974" y="18622"/>
                  </a:lnTo>
                  <a:lnTo>
                    <a:pt x="10992" y="18379"/>
                  </a:lnTo>
                  <a:lnTo>
                    <a:pt x="10974" y="18152"/>
                  </a:lnTo>
                  <a:lnTo>
                    <a:pt x="10957" y="17908"/>
                  </a:lnTo>
                  <a:lnTo>
                    <a:pt x="10905" y="17664"/>
                  </a:lnTo>
                  <a:lnTo>
                    <a:pt x="10818" y="17438"/>
                  </a:lnTo>
                  <a:lnTo>
                    <a:pt x="4703" y="1569"/>
                  </a:lnTo>
                  <a:lnTo>
                    <a:pt x="4616" y="1325"/>
                  </a:lnTo>
                  <a:lnTo>
                    <a:pt x="4494" y="1116"/>
                  </a:lnTo>
                  <a:lnTo>
                    <a:pt x="4355" y="924"/>
                  </a:lnTo>
                  <a:lnTo>
                    <a:pt x="4198" y="750"/>
                  </a:lnTo>
                  <a:lnTo>
                    <a:pt x="4024" y="576"/>
                  </a:lnTo>
                  <a:lnTo>
                    <a:pt x="3832" y="436"/>
                  </a:lnTo>
                  <a:lnTo>
                    <a:pt x="3641" y="315"/>
                  </a:lnTo>
                  <a:lnTo>
                    <a:pt x="3432" y="210"/>
                  </a:lnTo>
                  <a:lnTo>
                    <a:pt x="3205" y="123"/>
                  </a:lnTo>
                  <a:lnTo>
                    <a:pt x="2979" y="53"/>
                  </a:lnTo>
                  <a:lnTo>
                    <a:pt x="2752" y="18"/>
                  </a:lnTo>
                  <a:lnTo>
                    <a:pt x="2509" y="1"/>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31" name="Google Shape;1131;p72"/>
            <p:cNvSpPr/>
            <p:nvPr/>
          </p:nvSpPr>
          <p:spPr>
            <a:xfrm>
              <a:off x="4386283" y="2618875"/>
              <a:ext cx="191086" cy="360652"/>
            </a:xfrm>
            <a:custGeom>
              <a:rect b="b" l="l" r="r" t="t"/>
              <a:pathLst>
                <a:path extrusionOk="0" h="20748" w="10993">
                  <a:moveTo>
                    <a:pt x="8466" y="1"/>
                  </a:moveTo>
                  <a:lnTo>
                    <a:pt x="8240" y="18"/>
                  </a:lnTo>
                  <a:lnTo>
                    <a:pt x="7996" y="53"/>
                  </a:lnTo>
                  <a:lnTo>
                    <a:pt x="7770" y="123"/>
                  </a:lnTo>
                  <a:lnTo>
                    <a:pt x="7560" y="210"/>
                  </a:lnTo>
                  <a:lnTo>
                    <a:pt x="7351" y="315"/>
                  </a:lnTo>
                  <a:lnTo>
                    <a:pt x="7142" y="436"/>
                  </a:lnTo>
                  <a:lnTo>
                    <a:pt x="6968" y="576"/>
                  </a:lnTo>
                  <a:lnTo>
                    <a:pt x="6794" y="750"/>
                  </a:lnTo>
                  <a:lnTo>
                    <a:pt x="6637" y="924"/>
                  </a:lnTo>
                  <a:lnTo>
                    <a:pt x="6498" y="1116"/>
                  </a:lnTo>
                  <a:lnTo>
                    <a:pt x="6376" y="1325"/>
                  </a:lnTo>
                  <a:lnTo>
                    <a:pt x="6271" y="1569"/>
                  </a:lnTo>
                  <a:lnTo>
                    <a:pt x="157" y="17438"/>
                  </a:lnTo>
                  <a:lnTo>
                    <a:pt x="87" y="17664"/>
                  </a:lnTo>
                  <a:lnTo>
                    <a:pt x="35" y="17908"/>
                  </a:lnTo>
                  <a:lnTo>
                    <a:pt x="0" y="18152"/>
                  </a:lnTo>
                  <a:lnTo>
                    <a:pt x="0" y="18379"/>
                  </a:lnTo>
                  <a:lnTo>
                    <a:pt x="18" y="18622"/>
                  </a:lnTo>
                  <a:lnTo>
                    <a:pt x="53" y="18849"/>
                  </a:lnTo>
                  <a:lnTo>
                    <a:pt x="122" y="19075"/>
                  </a:lnTo>
                  <a:lnTo>
                    <a:pt x="209" y="19302"/>
                  </a:lnTo>
                  <a:lnTo>
                    <a:pt x="314" y="19511"/>
                  </a:lnTo>
                  <a:lnTo>
                    <a:pt x="436" y="19702"/>
                  </a:lnTo>
                  <a:lnTo>
                    <a:pt x="575" y="19894"/>
                  </a:lnTo>
                  <a:lnTo>
                    <a:pt x="732" y="20068"/>
                  </a:lnTo>
                  <a:lnTo>
                    <a:pt x="924" y="20225"/>
                  </a:lnTo>
                  <a:lnTo>
                    <a:pt x="1115" y="20364"/>
                  </a:lnTo>
                  <a:lnTo>
                    <a:pt x="1324" y="20486"/>
                  </a:lnTo>
                  <a:lnTo>
                    <a:pt x="1551" y="20591"/>
                  </a:lnTo>
                  <a:lnTo>
                    <a:pt x="1777" y="20660"/>
                  </a:lnTo>
                  <a:lnTo>
                    <a:pt x="1986" y="20713"/>
                  </a:lnTo>
                  <a:lnTo>
                    <a:pt x="2213" y="20730"/>
                  </a:lnTo>
                  <a:lnTo>
                    <a:pt x="2439" y="20748"/>
                  </a:lnTo>
                  <a:lnTo>
                    <a:pt x="2613" y="20748"/>
                  </a:lnTo>
                  <a:lnTo>
                    <a:pt x="2805" y="20713"/>
                  </a:lnTo>
                  <a:lnTo>
                    <a:pt x="2979" y="20678"/>
                  </a:lnTo>
                  <a:lnTo>
                    <a:pt x="3153" y="20643"/>
                  </a:lnTo>
                  <a:lnTo>
                    <a:pt x="3328" y="20573"/>
                  </a:lnTo>
                  <a:lnTo>
                    <a:pt x="3484" y="20504"/>
                  </a:lnTo>
                  <a:lnTo>
                    <a:pt x="3641" y="20417"/>
                  </a:lnTo>
                  <a:lnTo>
                    <a:pt x="3798" y="20329"/>
                  </a:lnTo>
                  <a:lnTo>
                    <a:pt x="3937" y="20225"/>
                  </a:lnTo>
                  <a:lnTo>
                    <a:pt x="4077" y="20103"/>
                  </a:lnTo>
                  <a:lnTo>
                    <a:pt x="4216" y="19981"/>
                  </a:lnTo>
                  <a:lnTo>
                    <a:pt x="4338" y="19842"/>
                  </a:lnTo>
                  <a:lnTo>
                    <a:pt x="4442" y="19685"/>
                  </a:lnTo>
                  <a:lnTo>
                    <a:pt x="4547" y="19528"/>
                  </a:lnTo>
                  <a:lnTo>
                    <a:pt x="4634" y="19354"/>
                  </a:lnTo>
                  <a:lnTo>
                    <a:pt x="4704" y="19180"/>
                  </a:lnTo>
                  <a:lnTo>
                    <a:pt x="10818" y="3311"/>
                  </a:lnTo>
                  <a:lnTo>
                    <a:pt x="10905" y="3084"/>
                  </a:lnTo>
                  <a:lnTo>
                    <a:pt x="10957" y="2840"/>
                  </a:lnTo>
                  <a:lnTo>
                    <a:pt x="10975" y="2596"/>
                  </a:lnTo>
                  <a:lnTo>
                    <a:pt x="10992" y="2353"/>
                  </a:lnTo>
                  <a:lnTo>
                    <a:pt x="10957" y="2126"/>
                  </a:lnTo>
                  <a:lnTo>
                    <a:pt x="10922" y="1900"/>
                  </a:lnTo>
                  <a:lnTo>
                    <a:pt x="10853" y="1673"/>
                  </a:lnTo>
                  <a:lnTo>
                    <a:pt x="10783" y="1447"/>
                  </a:lnTo>
                  <a:lnTo>
                    <a:pt x="10679" y="1238"/>
                  </a:lnTo>
                  <a:lnTo>
                    <a:pt x="10539" y="1046"/>
                  </a:lnTo>
                  <a:lnTo>
                    <a:pt x="10400" y="855"/>
                  </a:lnTo>
                  <a:lnTo>
                    <a:pt x="10243" y="680"/>
                  </a:lnTo>
                  <a:lnTo>
                    <a:pt x="10069" y="524"/>
                  </a:lnTo>
                  <a:lnTo>
                    <a:pt x="9860" y="384"/>
                  </a:lnTo>
                  <a:lnTo>
                    <a:pt x="9651" y="262"/>
                  </a:lnTo>
                  <a:lnTo>
                    <a:pt x="9424" y="158"/>
                  </a:lnTo>
                  <a:lnTo>
                    <a:pt x="9180" y="88"/>
                  </a:lnTo>
                  <a:lnTo>
                    <a:pt x="8954" y="36"/>
                  </a:lnTo>
                  <a:lnTo>
                    <a:pt x="8710" y="1"/>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32" name="Google Shape;1132;p72"/>
            <p:cNvSpPr/>
            <p:nvPr/>
          </p:nvSpPr>
          <p:spPr>
            <a:xfrm>
              <a:off x="4573417" y="2620405"/>
              <a:ext cx="214396" cy="215908"/>
            </a:xfrm>
            <a:custGeom>
              <a:rect b="b" l="l" r="r" t="t"/>
              <a:pathLst>
                <a:path extrusionOk="0" h="12421" w="12334">
                  <a:moveTo>
                    <a:pt x="5976" y="0"/>
                  </a:moveTo>
                  <a:lnTo>
                    <a:pt x="5679" y="17"/>
                  </a:lnTo>
                  <a:lnTo>
                    <a:pt x="5366" y="70"/>
                  </a:lnTo>
                  <a:lnTo>
                    <a:pt x="5052" y="122"/>
                  </a:lnTo>
                  <a:lnTo>
                    <a:pt x="4739" y="192"/>
                  </a:lnTo>
                  <a:lnTo>
                    <a:pt x="4443" y="279"/>
                  </a:lnTo>
                  <a:lnTo>
                    <a:pt x="4129" y="383"/>
                  </a:lnTo>
                  <a:lnTo>
                    <a:pt x="3833" y="488"/>
                  </a:lnTo>
                  <a:lnTo>
                    <a:pt x="3537" y="627"/>
                  </a:lnTo>
                  <a:lnTo>
                    <a:pt x="3258" y="767"/>
                  </a:lnTo>
                  <a:lnTo>
                    <a:pt x="2979" y="923"/>
                  </a:lnTo>
                  <a:lnTo>
                    <a:pt x="2718" y="1097"/>
                  </a:lnTo>
                  <a:lnTo>
                    <a:pt x="2474" y="1289"/>
                  </a:lnTo>
                  <a:lnTo>
                    <a:pt x="2230" y="1481"/>
                  </a:lnTo>
                  <a:lnTo>
                    <a:pt x="2004" y="1690"/>
                  </a:lnTo>
                  <a:lnTo>
                    <a:pt x="1777" y="1899"/>
                  </a:lnTo>
                  <a:lnTo>
                    <a:pt x="1586" y="2125"/>
                  </a:lnTo>
                  <a:lnTo>
                    <a:pt x="1377" y="2352"/>
                  </a:lnTo>
                  <a:lnTo>
                    <a:pt x="1203" y="2596"/>
                  </a:lnTo>
                  <a:lnTo>
                    <a:pt x="1028" y="2839"/>
                  </a:lnTo>
                  <a:lnTo>
                    <a:pt x="872" y="3101"/>
                  </a:lnTo>
                  <a:lnTo>
                    <a:pt x="732" y="3362"/>
                  </a:lnTo>
                  <a:lnTo>
                    <a:pt x="593" y="3641"/>
                  </a:lnTo>
                  <a:lnTo>
                    <a:pt x="471" y="3919"/>
                  </a:lnTo>
                  <a:lnTo>
                    <a:pt x="366" y="4198"/>
                  </a:lnTo>
                  <a:lnTo>
                    <a:pt x="262" y="4477"/>
                  </a:lnTo>
                  <a:lnTo>
                    <a:pt x="192" y="4773"/>
                  </a:lnTo>
                  <a:lnTo>
                    <a:pt x="123" y="5069"/>
                  </a:lnTo>
                  <a:lnTo>
                    <a:pt x="70" y="5365"/>
                  </a:lnTo>
                  <a:lnTo>
                    <a:pt x="36" y="5661"/>
                  </a:lnTo>
                  <a:lnTo>
                    <a:pt x="18" y="5975"/>
                  </a:lnTo>
                  <a:lnTo>
                    <a:pt x="1" y="6288"/>
                  </a:lnTo>
                  <a:lnTo>
                    <a:pt x="18" y="6585"/>
                  </a:lnTo>
                  <a:lnTo>
                    <a:pt x="36" y="6898"/>
                  </a:lnTo>
                  <a:lnTo>
                    <a:pt x="70" y="7212"/>
                  </a:lnTo>
                  <a:lnTo>
                    <a:pt x="123" y="7525"/>
                  </a:lnTo>
                  <a:lnTo>
                    <a:pt x="192" y="7821"/>
                  </a:lnTo>
                  <a:lnTo>
                    <a:pt x="279" y="8135"/>
                  </a:lnTo>
                  <a:lnTo>
                    <a:pt x="384" y="8449"/>
                  </a:lnTo>
                  <a:lnTo>
                    <a:pt x="506" y="8727"/>
                  </a:lnTo>
                  <a:lnTo>
                    <a:pt x="628" y="9006"/>
                  </a:lnTo>
                  <a:lnTo>
                    <a:pt x="767" y="9285"/>
                  </a:lnTo>
                  <a:lnTo>
                    <a:pt x="924" y="9546"/>
                  </a:lnTo>
                  <a:lnTo>
                    <a:pt x="1081" y="9807"/>
                  </a:lnTo>
                  <a:lnTo>
                    <a:pt x="1255" y="10051"/>
                  </a:lnTo>
                  <a:lnTo>
                    <a:pt x="1446" y="10295"/>
                  </a:lnTo>
                  <a:lnTo>
                    <a:pt x="1638" y="10521"/>
                  </a:lnTo>
                  <a:lnTo>
                    <a:pt x="1847" y="10730"/>
                  </a:lnTo>
                  <a:lnTo>
                    <a:pt x="2074" y="10939"/>
                  </a:lnTo>
                  <a:lnTo>
                    <a:pt x="2300" y="11149"/>
                  </a:lnTo>
                  <a:lnTo>
                    <a:pt x="2544" y="11323"/>
                  </a:lnTo>
                  <a:lnTo>
                    <a:pt x="2788" y="11497"/>
                  </a:lnTo>
                  <a:lnTo>
                    <a:pt x="3049" y="11671"/>
                  </a:lnTo>
                  <a:lnTo>
                    <a:pt x="3310" y="11828"/>
                  </a:lnTo>
                  <a:lnTo>
                    <a:pt x="3589" y="11967"/>
                  </a:lnTo>
                  <a:lnTo>
                    <a:pt x="4477" y="12420"/>
                  </a:lnTo>
                  <a:lnTo>
                    <a:pt x="8101" y="8779"/>
                  </a:lnTo>
                  <a:lnTo>
                    <a:pt x="8031" y="8762"/>
                  </a:lnTo>
                  <a:lnTo>
                    <a:pt x="5784" y="7595"/>
                  </a:lnTo>
                  <a:lnTo>
                    <a:pt x="5697" y="7560"/>
                  </a:lnTo>
                  <a:lnTo>
                    <a:pt x="5575" y="7490"/>
                  </a:lnTo>
                  <a:lnTo>
                    <a:pt x="5453" y="7421"/>
                  </a:lnTo>
                  <a:lnTo>
                    <a:pt x="5348" y="7334"/>
                  </a:lnTo>
                  <a:lnTo>
                    <a:pt x="5244" y="7229"/>
                  </a:lnTo>
                  <a:lnTo>
                    <a:pt x="5157" y="7125"/>
                  </a:lnTo>
                  <a:lnTo>
                    <a:pt x="5087" y="7020"/>
                  </a:lnTo>
                  <a:lnTo>
                    <a:pt x="5017" y="6898"/>
                  </a:lnTo>
                  <a:lnTo>
                    <a:pt x="4965" y="6759"/>
                  </a:lnTo>
                  <a:lnTo>
                    <a:pt x="4930" y="6619"/>
                  </a:lnTo>
                  <a:lnTo>
                    <a:pt x="4896" y="6480"/>
                  </a:lnTo>
                  <a:lnTo>
                    <a:pt x="4878" y="6341"/>
                  </a:lnTo>
                  <a:lnTo>
                    <a:pt x="4878" y="6219"/>
                  </a:lnTo>
                  <a:lnTo>
                    <a:pt x="4896" y="6079"/>
                  </a:lnTo>
                  <a:lnTo>
                    <a:pt x="4930" y="5940"/>
                  </a:lnTo>
                  <a:lnTo>
                    <a:pt x="4965" y="5818"/>
                  </a:lnTo>
                  <a:lnTo>
                    <a:pt x="5017" y="5679"/>
                  </a:lnTo>
                  <a:lnTo>
                    <a:pt x="5070" y="5574"/>
                  </a:lnTo>
                  <a:lnTo>
                    <a:pt x="5157" y="5452"/>
                  </a:lnTo>
                  <a:lnTo>
                    <a:pt x="5227" y="5348"/>
                  </a:lnTo>
                  <a:lnTo>
                    <a:pt x="5331" y="5243"/>
                  </a:lnTo>
                  <a:lnTo>
                    <a:pt x="5436" y="5156"/>
                  </a:lnTo>
                  <a:lnTo>
                    <a:pt x="5557" y="5087"/>
                  </a:lnTo>
                  <a:lnTo>
                    <a:pt x="5679" y="5017"/>
                  </a:lnTo>
                  <a:lnTo>
                    <a:pt x="5801" y="4965"/>
                  </a:lnTo>
                  <a:lnTo>
                    <a:pt x="5941" y="4912"/>
                  </a:lnTo>
                  <a:lnTo>
                    <a:pt x="6080" y="4878"/>
                  </a:lnTo>
                  <a:lnTo>
                    <a:pt x="6498" y="4878"/>
                  </a:lnTo>
                  <a:lnTo>
                    <a:pt x="6620" y="4912"/>
                  </a:lnTo>
                  <a:lnTo>
                    <a:pt x="6759" y="4947"/>
                  </a:lnTo>
                  <a:lnTo>
                    <a:pt x="6881" y="4999"/>
                  </a:lnTo>
                  <a:lnTo>
                    <a:pt x="7003" y="5069"/>
                  </a:lnTo>
                  <a:lnTo>
                    <a:pt x="7108" y="5139"/>
                  </a:lnTo>
                  <a:lnTo>
                    <a:pt x="7230" y="5226"/>
                  </a:lnTo>
                  <a:lnTo>
                    <a:pt x="7317" y="5313"/>
                  </a:lnTo>
                  <a:lnTo>
                    <a:pt x="7404" y="5418"/>
                  </a:lnTo>
                  <a:lnTo>
                    <a:pt x="7491" y="5539"/>
                  </a:lnTo>
                  <a:lnTo>
                    <a:pt x="7561" y="5661"/>
                  </a:lnTo>
                  <a:lnTo>
                    <a:pt x="7613" y="5801"/>
                  </a:lnTo>
                  <a:lnTo>
                    <a:pt x="7718" y="6027"/>
                  </a:lnTo>
                  <a:lnTo>
                    <a:pt x="7822" y="6236"/>
                  </a:lnTo>
                  <a:lnTo>
                    <a:pt x="7961" y="6445"/>
                  </a:lnTo>
                  <a:lnTo>
                    <a:pt x="8118" y="6619"/>
                  </a:lnTo>
                  <a:lnTo>
                    <a:pt x="8292" y="6794"/>
                  </a:lnTo>
                  <a:lnTo>
                    <a:pt x="8467" y="6933"/>
                  </a:lnTo>
                  <a:lnTo>
                    <a:pt x="8676" y="7055"/>
                  </a:lnTo>
                  <a:lnTo>
                    <a:pt x="8885" y="7177"/>
                  </a:lnTo>
                  <a:lnTo>
                    <a:pt x="9094" y="7264"/>
                  </a:lnTo>
                  <a:lnTo>
                    <a:pt x="9320" y="7334"/>
                  </a:lnTo>
                  <a:lnTo>
                    <a:pt x="9547" y="7368"/>
                  </a:lnTo>
                  <a:lnTo>
                    <a:pt x="9790" y="7386"/>
                  </a:lnTo>
                  <a:lnTo>
                    <a:pt x="10017" y="7386"/>
                  </a:lnTo>
                  <a:lnTo>
                    <a:pt x="10261" y="7368"/>
                  </a:lnTo>
                  <a:lnTo>
                    <a:pt x="10505" y="7316"/>
                  </a:lnTo>
                  <a:lnTo>
                    <a:pt x="10749" y="7247"/>
                  </a:lnTo>
                  <a:lnTo>
                    <a:pt x="10975" y="7142"/>
                  </a:lnTo>
                  <a:lnTo>
                    <a:pt x="11184" y="7038"/>
                  </a:lnTo>
                  <a:lnTo>
                    <a:pt x="11393" y="6898"/>
                  </a:lnTo>
                  <a:lnTo>
                    <a:pt x="11567" y="6741"/>
                  </a:lnTo>
                  <a:lnTo>
                    <a:pt x="11724" y="6567"/>
                  </a:lnTo>
                  <a:lnTo>
                    <a:pt x="11881" y="6393"/>
                  </a:lnTo>
                  <a:lnTo>
                    <a:pt x="12003" y="6184"/>
                  </a:lnTo>
                  <a:lnTo>
                    <a:pt x="12107" y="5992"/>
                  </a:lnTo>
                  <a:lnTo>
                    <a:pt x="12212" y="5766"/>
                  </a:lnTo>
                  <a:lnTo>
                    <a:pt x="12264" y="5539"/>
                  </a:lnTo>
                  <a:lnTo>
                    <a:pt x="12316" y="5313"/>
                  </a:lnTo>
                  <a:lnTo>
                    <a:pt x="12334" y="5069"/>
                  </a:lnTo>
                  <a:lnTo>
                    <a:pt x="12334" y="4843"/>
                  </a:lnTo>
                  <a:lnTo>
                    <a:pt x="12316" y="4599"/>
                  </a:lnTo>
                  <a:lnTo>
                    <a:pt x="12264" y="4355"/>
                  </a:lnTo>
                  <a:lnTo>
                    <a:pt x="12194" y="4111"/>
                  </a:lnTo>
                  <a:lnTo>
                    <a:pt x="12072" y="3815"/>
                  </a:lnTo>
                  <a:lnTo>
                    <a:pt x="11950" y="3536"/>
                  </a:lnTo>
                  <a:lnTo>
                    <a:pt x="11794" y="3240"/>
                  </a:lnTo>
                  <a:lnTo>
                    <a:pt x="11637" y="2979"/>
                  </a:lnTo>
                  <a:lnTo>
                    <a:pt x="11463" y="2717"/>
                  </a:lnTo>
                  <a:lnTo>
                    <a:pt x="11289" y="2456"/>
                  </a:lnTo>
                  <a:lnTo>
                    <a:pt x="11097" y="2230"/>
                  </a:lnTo>
                  <a:lnTo>
                    <a:pt x="10888" y="1986"/>
                  </a:lnTo>
                  <a:lnTo>
                    <a:pt x="10679" y="1777"/>
                  </a:lnTo>
                  <a:lnTo>
                    <a:pt x="10452" y="1568"/>
                  </a:lnTo>
                  <a:lnTo>
                    <a:pt x="10226" y="1376"/>
                  </a:lnTo>
                  <a:lnTo>
                    <a:pt x="9982" y="1185"/>
                  </a:lnTo>
                  <a:lnTo>
                    <a:pt x="9721" y="1028"/>
                  </a:lnTo>
                  <a:lnTo>
                    <a:pt x="9477" y="854"/>
                  </a:lnTo>
                  <a:lnTo>
                    <a:pt x="9198" y="714"/>
                  </a:lnTo>
                  <a:lnTo>
                    <a:pt x="8937" y="575"/>
                  </a:lnTo>
                  <a:lnTo>
                    <a:pt x="8658" y="453"/>
                  </a:lnTo>
                  <a:lnTo>
                    <a:pt x="8379" y="348"/>
                  </a:lnTo>
                  <a:lnTo>
                    <a:pt x="8083" y="261"/>
                  </a:lnTo>
                  <a:lnTo>
                    <a:pt x="7805" y="174"/>
                  </a:lnTo>
                  <a:lnTo>
                    <a:pt x="7508" y="105"/>
                  </a:lnTo>
                  <a:lnTo>
                    <a:pt x="7195" y="52"/>
                  </a:lnTo>
                  <a:lnTo>
                    <a:pt x="6899" y="17"/>
                  </a:lnTo>
                  <a:lnTo>
                    <a:pt x="6603" y="0"/>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133" name="Google Shape;1133;p72"/>
            <p:cNvSpPr/>
            <p:nvPr/>
          </p:nvSpPr>
          <p:spPr>
            <a:xfrm>
              <a:off x="4569783" y="2773015"/>
              <a:ext cx="212275" cy="210450"/>
            </a:xfrm>
            <a:custGeom>
              <a:rect b="b" l="l" r="r" t="t"/>
              <a:pathLst>
                <a:path extrusionOk="0" h="12107" w="12212">
                  <a:moveTo>
                    <a:pt x="8310" y="0"/>
                  </a:moveTo>
                  <a:lnTo>
                    <a:pt x="4686" y="3641"/>
                  </a:lnTo>
                  <a:lnTo>
                    <a:pt x="6272" y="4442"/>
                  </a:lnTo>
                  <a:lnTo>
                    <a:pt x="6411" y="4495"/>
                  </a:lnTo>
                  <a:lnTo>
                    <a:pt x="6550" y="4547"/>
                  </a:lnTo>
                  <a:lnTo>
                    <a:pt x="6672" y="4617"/>
                  </a:lnTo>
                  <a:lnTo>
                    <a:pt x="6777" y="4704"/>
                  </a:lnTo>
                  <a:lnTo>
                    <a:pt x="6881" y="4791"/>
                  </a:lnTo>
                  <a:lnTo>
                    <a:pt x="6986" y="4895"/>
                  </a:lnTo>
                  <a:lnTo>
                    <a:pt x="7073" y="5000"/>
                  </a:lnTo>
                  <a:lnTo>
                    <a:pt x="7143" y="5104"/>
                  </a:lnTo>
                  <a:lnTo>
                    <a:pt x="7212" y="5226"/>
                  </a:lnTo>
                  <a:lnTo>
                    <a:pt x="7265" y="5348"/>
                  </a:lnTo>
                  <a:lnTo>
                    <a:pt x="7299" y="5488"/>
                  </a:lnTo>
                  <a:lnTo>
                    <a:pt x="7317" y="5610"/>
                  </a:lnTo>
                  <a:lnTo>
                    <a:pt x="7334" y="5749"/>
                  </a:lnTo>
                  <a:lnTo>
                    <a:pt x="7334" y="5888"/>
                  </a:lnTo>
                  <a:lnTo>
                    <a:pt x="7317" y="6028"/>
                  </a:lnTo>
                  <a:lnTo>
                    <a:pt x="7299" y="6167"/>
                  </a:lnTo>
                  <a:lnTo>
                    <a:pt x="7247" y="6306"/>
                  </a:lnTo>
                  <a:lnTo>
                    <a:pt x="7195" y="6446"/>
                  </a:lnTo>
                  <a:lnTo>
                    <a:pt x="7125" y="6568"/>
                  </a:lnTo>
                  <a:lnTo>
                    <a:pt x="7056" y="6672"/>
                  </a:lnTo>
                  <a:lnTo>
                    <a:pt x="6951" y="6777"/>
                  </a:lnTo>
                  <a:lnTo>
                    <a:pt x="6864" y="6881"/>
                  </a:lnTo>
                  <a:lnTo>
                    <a:pt x="6759" y="6968"/>
                  </a:lnTo>
                  <a:lnTo>
                    <a:pt x="6637" y="7038"/>
                  </a:lnTo>
                  <a:lnTo>
                    <a:pt x="6516" y="7108"/>
                  </a:lnTo>
                  <a:lnTo>
                    <a:pt x="6394" y="7142"/>
                  </a:lnTo>
                  <a:lnTo>
                    <a:pt x="6272" y="7195"/>
                  </a:lnTo>
                  <a:lnTo>
                    <a:pt x="6132" y="7212"/>
                  </a:lnTo>
                  <a:lnTo>
                    <a:pt x="5993" y="7230"/>
                  </a:lnTo>
                  <a:lnTo>
                    <a:pt x="5854" y="7230"/>
                  </a:lnTo>
                  <a:lnTo>
                    <a:pt x="5714" y="7212"/>
                  </a:lnTo>
                  <a:lnTo>
                    <a:pt x="5575" y="7195"/>
                  </a:lnTo>
                  <a:lnTo>
                    <a:pt x="5436" y="7142"/>
                  </a:lnTo>
                  <a:lnTo>
                    <a:pt x="5314" y="7090"/>
                  </a:lnTo>
                  <a:lnTo>
                    <a:pt x="5192" y="7021"/>
                  </a:lnTo>
                  <a:lnTo>
                    <a:pt x="5087" y="6951"/>
                  </a:lnTo>
                  <a:lnTo>
                    <a:pt x="4965" y="6864"/>
                  </a:lnTo>
                  <a:lnTo>
                    <a:pt x="4878" y="6759"/>
                  </a:lnTo>
                  <a:lnTo>
                    <a:pt x="4791" y="6655"/>
                  </a:lnTo>
                  <a:lnTo>
                    <a:pt x="4721" y="6533"/>
                  </a:lnTo>
                  <a:lnTo>
                    <a:pt x="4652" y="6411"/>
                  </a:lnTo>
                  <a:lnTo>
                    <a:pt x="4530" y="6202"/>
                  </a:lnTo>
                  <a:lnTo>
                    <a:pt x="4390" y="5993"/>
                  </a:lnTo>
                  <a:lnTo>
                    <a:pt x="4251" y="5801"/>
                  </a:lnTo>
                  <a:lnTo>
                    <a:pt x="4077" y="5627"/>
                  </a:lnTo>
                  <a:lnTo>
                    <a:pt x="3885" y="5488"/>
                  </a:lnTo>
                  <a:lnTo>
                    <a:pt x="3694" y="5348"/>
                  </a:lnTo>
                  <a:lnTo>
                    <a:pt x="3485" y="5244"/>
                  </a:lnTo>
                  <a:lnTo>
                    <a:pt x="3276" y="5157"/>
                  </a:lnTo>
                  <a:lnTo>
                    <a:pt x="3049" y="5087"/>
                  </a:lnTo>
                  <a:lnTo>
                    <a:pt x="2823" y="5035"/>
                  </a:lnTo>
                  <a:lnTo>
                    <a:pt x="2596" y="5000"/>
                  </a:lnTo>
                  <a:lnTo>
                    <a:pt x="2352" y="5000"/>
                  </a:lnTo>
                  <a:lnTo>
                    <a:pt x="2108" y="5017"/>
                  </a:lnTo>
                  <a:lnTo>
                    <a:pt x="1882" y="5070"/>
                  </a:lnTo>
                  <a:lnTo>
                    <a:pt x="1638" y="5139"/>
                  </a:lnTo>
                  <a:lnTo>
                    <a:pt x="1412" y="5226"/>
                  </a:lnTo>
                  <a:lnTo>
                    <a:pt x="1185" y="5348"/>
                  </a:lnTo>
                  <a:lnTo>
                    <a:pt x="994" y="5488"/>
                  </a:lnTo>
                  <a:lnTo>
                    <a:pt x="802" y="5627"/>
                  </a:lnTo>
                  <a:lnTo>
                    <a:pt x="628" y="5801"/>
                  </a:lnTo>
                  <a:lnTo>
                    <a:pt x="488" y="5993"/>
                  </a:lnTo>
                  <a:lnTo>
                    <a:pt x="349" y="6184"/>
                  </a:lnTo>
                  <a:lnTo>
                    <a:pt x="245" y="6393"/>
                  </a:lnTo>
                  <a:lnTo>
                    <a:pt x="140" y="6602"/>
                  </a:lnTo>
                  <a:lnTo>
                    <a:pt x="70" y="6829"/>
                  </a:lnTo>
                  <a:lnTo>
                    <a:pt x="35" y="7055"/>
                  </a:lnTo>
                  <a:lnTo>
                    <a:pt x="1" y="7282"/>
                  </a:lnTo>
                  <a:lnTo>
                    <a:pt x="1" y="7526"/>
                  </a:lnTo>
                  <a:lnTo>
                    <a:pt x="18" y="7770"/>
                  </a:lnTo>
                  <a:lnTo>
                    <a:pt x="70" y="7996"/>
                  </a:lnTo>
                  <a:lnTo>
                    <a:pt x="140" y="8240"/>
                  </a:lnTo>
                  <a:lnTo>
                    <a:pt x="227" y="8466"/>
                  </a:lnTo>
                  <a:lnTo>
                    <a:pt x="366" y="8745"/>
                  </a:lnTo>
                  <a:lnTo>
                    <a:pt x="523" y="9024"/>
                  </a:lnTo>
                  <a:lnTo>
                    <a:pt x="680" y="9285"/>
                  </a:lnTo>
                  <a:lnTo>
                    <a:pt x="854" y="9546"/>
                  </a:lnTo>
                  <a:lnTo>
                    <a:pt x="1046" y="9790"/>
                  </a:lnTo>
                  <a:lnTo>
                    <a:pt x="1237" y="10017"/>
                  </a:lnTo>
                  <a:lnTo>
                    <a:pt x="1446" y="10243"/>
                  </a:lnTo>
                  <a:lnTo>
                    <a:pt x="1673" y="10452"/>
                  </a:lnTo>
                  <a:lnTo>
                    <a:pt x="1899" y="10661"/>
                  </a:lnTo>
                  <a:lnTo>
                    <a:pt x="2143" y="10835"/>
                  </a:lnTo>
                  <a:lnTo>
                    <a:pt x="2387" y="11027"/>
                  </a:lnTo>
                  <a:lnTo>
                    <a:pt x="2648" y="11184"/>
                  </a:lnTo>
                  <a:lnTo>
                    <a:pt x="2910" y="11341"/>
                  </a:lnTo>
                  <a:lnTo>
                    <a:pt x="3188" y="11480"/>
                  </a:lnTo>
                  <a:lnTo>
                    <a:pt x="3467" y="11602"/>
                  </a:lnTo>
                  <a:lnTo>
                    <a:pt x="3763" y="11724"/>
                  </a:lnTo>
                  <a:lnTo>
                    <a:pt x="4042" y="11811"/>
                  </a:lnTo>
                  <a:lnTo>
                    <a:pt x="4303" y="11898"/>
                  </a:lnTo>
                  <a:lnTo>
                    <a:pt x="4565" y="11968"/>
                  </a:lnTo>
                  <a:lnTo>
                    <a:pt x="4843" y="12020"/>
                  </a:lnTo>
                  <a:lnTo>
                    <a:pt x="5105" y="12055"/>
                  </a:lnTo>
                  <a:lnTo>
                    <a:pt x="5383" y="12090"/>
                  </a:lnTo>
                  <a:lnTo>
                    <a:pt x="5645" y="12107"/>
                  </a:lnTo>
                  <a:lnTo>
                    <a:pt x="5923" y="12107"/>
                  </a:lnTo>
                  <a:lnTo>
                    <a:pt x="6394" y="12090"/>
                  </a:lnTo>
                  <a:lnTo>
                    <a:pt x="6881" y="12037"/>
                  </a:lnTo>
                  <a:lnTo>
                    <a:pt x="7334" y="11950"/>
                  </a:lnTo>
                  <a:lnTo>
                    <a:pt x="7787" y="11828"/>
                  </a:lnTo>
                  <a:lnTo>
                    <a:pt x="8240" y="11672"/>
                  </a:lnTo>
                  <a:lnTo>
                    <a:pt x="8676" y="11480"/>
                  </a:lnTo>
                  <a:lnTo>
                    <a:pt x="9094" y="11253"/>
                  </a:lnTo>
                  <a:lnTo>
                    <a:pt x="9494" y="10992"/>
                  </a:lnTo>
                  <a:lnTo>
                    <a:pt x="9878" y="10713"/>
                  </a:lnTo>
                  <a:lnTo>
                    <a:pt x="10226" y="10400"/>
                  </a:lnTo>
                  <a:lnTo>
                    <a:pt x="10557" y="10069"/>
                  </a:lnTo>
                  <a:lnTo>
                    <a:pt x="10870" y="9703"/>
                  </a:lnTo>
                  <a:lnTo>
                    <a:pt x="11167" y="9302"/>
                  </a:lnTo>
                  <a:lnTo>
                    <a:pt x="11410" y="8884"/>
                  </a:lnTo>
                  <a:lnTo>
                    <a:pt x="11637" y="8449"/>
                  </a:lnTo>
                  <a:lnTo>
                    <a:pt x="11828" y="7979"/>
                  </a:lnTo>
                  <a:lnTo>
                    <a:pt x="11933" y="7682"/>
                  </a:lnTo>
                  <a:lnTo>
                    <a:pt x="12020" y="7386"/>
                  </a:lnTo>
                  <a:lnTo>
                    <a:pt x="12090" y="7073"/>
                  </a:lnTo>
                  <a:lnTo>
                    <a:pt x="12142" y="6777"/>
                  </a:lnTo>
                  <a:lnTo>
                    <a:pt x="12177" y="6481"/>
                  </a:lnTo>
                  <a:lnTo>
                    <a:pt x="12212" y="6167"/>
                  </a:lnTo>
                  <a:lnTo>
                    <a:pt x="12212" y="5871"/>
                  </a:lnTo>
                  <a:lnTo>
                    <a:pt x="12212" y="5575"/>
                  </a:lnTo>
                  <a:lnTo>
                    <a:pt x="12194" y="5279"/>
                  </a:lnTo>
                  <a:lnTo>
                    <a:pt x="12159" y="4982"/>
                  </a:lnTo>
                  <a:lnTo>
                    <a:pt x="12107" y="4686"/>
                  </a:lnTo>
                  <a:lnTo>
                    <a:pt x="12055" y="4390"/>
                  </a:lnTo>
                  <a:lnTo>
                    <a:pt x="11968" y="4111"/>
                  </a:lnTo>
                  <a:lnTo>
                    <a:pt x="11881" y="3833"/>
                  </a:lnTo>
                  <a:lnTo>
                    <a:pt x="11794" y="3554"/>
                  </a:lnTo>
                  <a:lnTo>
                    <a:pt x="11672" y="3275"/>
                  </a:lnTo>
                  <a:lnTo>
                    <a:pt x="11550" y="3014"/>
                  </a:lnTo>
                  <a:lnTo>
                    <a:pt x="11410" y="2753"/>
                  </a:lnTo>
                  <a:lnTo>
                    <a:pt x="11254" y="2491"/>
                  </a:lnTo>
                  <a:lnTo>
                    <a:pt x="11097" y="2248"/>
                  </a:lnTo>
                  <a:lnTo>
                    <a:pt x="10923" y="2004"/>
                  </a:lnTo>
                  <a:lnTo>
                    <a:pt x="10731" y="1777"/>
                  </a:lnTo>
                  <a:lnTo>
                    <a:pt x="10539" y="1551"/>
                  </a:lnTo>
                  <a:lnTo>
                    <a:pt x="10330" y="1342"/>
                  </a:lnTo>
                  <a:lnTo>
                    <a:pt x="10121" y="1133"/>
                  </a:lnTo>
                  <a:lnTo>
                    <a:pt x="9895" y="941"/>
                  </a:lnTo>
                  <a:lnTo>
                    <a:pt x="9651" y="750"/>
                  </a:lnTo>
                  <a:lnTo>
                    <a:pt x="9407" y="575"/>
                  </a:lnTo>
                  <a:lnTo>
                    <a:pt x="9146" y="419"/>
                  </a:lnTo>
                  <a:lnTo>
                    <a:pt x="8885" y="262"/>
                  </a:lnTo>
                  <a:lnTo>
                    <a:pt x="8606" y="122"/>
                  </a:lnTo>
                  <a:lnTo>
                    <a:pt x="8310"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
        <p:nvSpPr>
          <p:cNvPr id="1134" name="Google Shape;1134;p72"/>
          <p:cNvSpPr txBox="1"/>
          <p:nvPr/>
        </p:nvSpPr>
        <p:spPr>
          <a:xfrm>
            <a:off x="7924387" y="1810631"/>
            <a:ext cx="3209400" cy="320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3000"/>
              <a:buFont typeface="Arial"/>
              <a:buNone/>
            </a:pPr>
            <a:r>
              <a:rPr lang="en" sz="2700">
                <a:solidFill>
                  <a:schemeClr val="accent3"/>
                </a:solidFill>
                <a:latin typeface="Google Sans"/>
                <a:ea typeface="Google Sans"/>
                <a:cs typeface="Google Sans"/>
                <a:sym typeface="Google Sans"/>
              </a:rPr>
              <a:t>Deal this week</a:t>
            </a:r>
            <a:endParaRPr b="1" sz="2700">
              <a:solidFill>
                <a:schemeClr val="accent3"/>
              </a:solidFill>
              <a:latin typeface="Google Sans"/>
              <a:ea typeface="Google Sans"/>
              <a:cs typeface="Google Sans"/>
              <a:sym typeface="Google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73"/>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SzPts val="4800"/>
              <a:buFont typeface="Arial"/>
              <a:buNone/>
            </a:pPr>
            <a:r>
              <a:rPr lang="en">
                <a:solidFill>
                  <a:srgbClr val="3C4043"/>
                </a:solidFill>
              </a:rPr>
              <a:t>2nd choice brand ‘supercharged’</a:t>
            </a:r>
            <a:endParaRPr>
              <a:solidFill>
                <a:srgbClr val="3C4043"/>
              </a:solidFill>
            </a:endParaRPr>
          </a:p>
          <a:p>
            <a:pPr indent="0" lvl="0" marL="0" rtl="0" algn="l">
              <a:spcBef>
                <a:spcPts val="0"/>
              </a:spcBef>
              <a:spcAft>
                <a:spcPts val="0"/>
              </a:spcAft>
              <a:buNone/>
            </a:pPr>
            <a:r>
              <a:t/>
            </a:r>
            <a:endParaRPr/>
          </a:p>
        </p:txBody>
      </p:sp>
      <p:sp>
        <p:nvSpPr>
          <p:cNvPr id="1140" name="Google Shape;1140;p73"/>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141" name="Google Shape;1141;p73"/>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1142" name="Google Shape;1142;p73"/>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1143" name="Google Shape;1143;p73"/>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sp>
        <p:nvSpPr>
          <p:cNvPr id="1144" name="Google Shape;1144;p73"/>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cxnSp>
        <p:nvCxnSpPr>
          <p:cNvPr id="1145" name="Google Shape;1145;p73"/>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146" name="Google Shape;1146;p73"/>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147" name="Google Shape;1147;p73"/>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148" name="Google Shape;1148;p73"/>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149" name="Google Shape;1149;p73"/>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1150" name="Google Shape;1150;p73"/>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sp>
        <p:nvSpPr>
          <p:cNvPr id="1151" name="Google Shape;1151;p73"/>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1152" name="Google Shape;1152;p73"/>
          <p:cNvGrpSpPr/>
          <p:nvPr/>
        </p:nvGrpSpPr>
        <p:grpSpPr>
          <a:xfrm>
            <a:off x="3603361" y="2161187"/>
            <a:ext cx="791874" cy="3059364"/>
            <a:chOff x="3823704" y="1578188"/>
            <a:chExt cx="643800" cy="2487288"/>
          </a:xfrm>
        </p:grpSpPr>
        <p:sp>
          <p:nvSpPr>
            <p:cNvPr id="1153" name="Google Shape;1153;p73"/>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54" name="Google Shape;1154;p73"/>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55" name="Google Shape;1155;p73"/>
            <p:cNvSpPr txBox="1"/>
            <p:nvPr/>
          </p:nvSpPr>
          <p:spPr>
            <a:xfrm>
              <a:off x="3823704" y="157818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1156" name="Google Shape;1156;p73"/>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157" name="Google Shape;1157;p73"/>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1158" name="Google Shape;1158;p73"/>
          <p:cNvGrpSpPr/>
          <p:nvPr/>
        </p:nvGrpSpPr>
        <p:grpSpPr>
          <a:xfrm>
            <a:off x="3382096" y="5815608"/>
            <a:ext cx="2431216" cy="366417"/>
            <a:chOff x="7090339" y="2177549"/>
            <a:chExt cx="1976599" cy="297900"/>
          </a:xfrm>
        </p:grpSpPr>
        <p:sp>
          <p:nvSpPr>
            <p:cNvPr id="1159" name="Google Shape;1159;p73"/>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160" name="Google Shape;1160;p73"/>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grpSp>
        <p:nvGrpSpPr>
          <p:cNvPr id="1161" name="Google Shape;1161;p73"/>
          <p:cNvGrpSpPr/>
          <p:nvPr/>
        </p:nvGrpSpPr>
        <p:grpSpPr>
          <a:xfrm>
            <a:off x="5846276" y="5815675"/>
            <a:ext cx="2403621" cy="366417"/>
            <a:chOff x="7204645" y="2209397"/>
            <a:chExt cx="1954163" cy="297900"/>
          </a:xfrm>
        </p:grpSpPr>
        <p:sp>
          <p:nvSpPr>
            <p:cNvPr id="1162" name="Google Shape;1162;p73"/>
            <p:cNvSpPr/>
            <p:nvPr/>
          </p:nvSpPr>
          <p:spPr>
            <a:xfrm>
              <a:off x="7204645" y="2339931"/>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163" name="Google Shape;1163;p73"/>
            <p:cNvSpPr txBox="1"/>
            <p:nvPr/>
          </p:nvSpPr>
          <p:spPr>
            <a:xfrm>
              <a:off x="7310808" y="2209397"/>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2nd choice brand share</a:t>
              </a:r>
              <a:endParaRPr sz="1500">
                <a:solidFill>
                  <a:srgbClr val="3C4043"/>
                </a:solidFill>
                <a:latin typeface="Roboto"/>
                <a:ea typeface="Roboto"/>
                <a:cs typeface="Roboto"/>
                <a:sym typeface="Roboto"/>
              </a:endParaRPr>
            </a:p>
          </p:txBody>
        </p:sp>
      </p:grpSp>
      <p:sp>
        <p:nvSpPr>
          <p:cNvPr id="1164" name="Google Shape;1164;p73"/>
          <p:cNvSpPr txBox="1"/>
          <p:nvPr/>
        </p:nvSpPr>
        <p:spPr>
          <a:xfrm>
            <a:off x="5880412" y="5220225"/>
            <a:ext cx="10161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charged</a:t>
            </a:r>
            <a:endParaRPr sz="1200">
              <a:solidFill>
                <a:srgbClr val="5F6368"/>
              </a:solidFill>
              <a:latin typeface="Roboto"/>
              <a:ea typeface="Roboto"/>
              <a:cs typeface="Roboto"/>
              <a:sym typeface="Roboto"/>
            </a:endParaRPr>
          </a:p>
        </p:txBody>
      </p:sp>
      <p:sp>
        <p:nvSpPr>
          <p:cNvPr id="1165" name="Google Shape;1165;p73"/>
          <p:cNvSpPr txBox="1"/>
          <p:nvPr/>
        </p:nvSpPr>
        <p:spPr>
          <a:xfrm>
            <a:off x="6934199" y="5220204"/>
            <a:ext cx="12366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supercharged</a:t>
            </a:r>
            <a:endParaRPr sz="1200">
              <a:solidFill>
                <a:srgbClr val="5F6368"/>
              </a:solidFill>
              <a:latin typeface="Roboto"/>
              <a:ea typeface="Roboto"/>
              <a:cs typeface="Roboto"/>
              <a:sym typeface="Roboto"/>
            </a:endParaRPr>
          </a:p>
        </p:txBody>
      </p:sp>
      <p:grpSp>
        <p:nvGrpSpPr>
          <p:cNvPr id="1166" name="Google Shape;1166;p73"/>
          <p:cNvGrpSpPr/>
          <p:nvPr/>
        </p:nvGrpSpPr>
        <p:grpSpPr>
          <a:xfrm>
            <a:off x="7154829" y="2161201"/>
            <a:ext cx="805588" cy="3032187"/>
            <a:chOff x="5519425" y="1576154"/>
            <a:chExt cx="652087" cy="2474244"/>
          </a:xfrm>
        </p:grpSpPr>
        <p:sp>
          <p:nvSpPr>
            <p:cNvPr id="1167" name="Google Shape;1167;p73"/>
            <p:cNvSpPr/>
            <p:nvPr/>
          </p:nvSpPr>
          <p:spPr>
            <a:xfrm>
              <a:off x="5633757" y="1578203"/>
              <a:ext cx="431700" cy="2310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68" name="Google Shape;1168;p73"/>
            <p:cNvSpPr txBox="1"/>
            <p:nvPr/>
          </p:nvSpPr>
          <p:spPr>
            <a:xfrm>
              <a:off x="5527712" y="1576154"/>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73</a:t>
              </a:r>
              <a:endParaRPr sz="1700">
                <a:solidFill>
                  <a:srgbClr val="3C4043"/>
                </a:solidFill>
                <a:latin typeface="Roboto Medium"/>
                <a:ea typeface="Roboto Medium"/>
                <a:cs typeface="Roboto Medium"/>
                <a:sym typeface="Roboto Medium"/>
              </a:endParaRPr>
            </a:p>
          </p:txBody>
        </p:sp>
        <p:sp>
          <p:nvSpPr>
            <p:cNvPr id="1169" name="Google Shape;1169;p73"/>
            <p:cNvSpPr/>
            <p:nvPr/>
          </p:nvSpPr>
          <p:spPr>
            <a:xfrm>
              <a:off x="5633757" y="3543399"/>
              <a:ext cx="431700" cy="5070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70" name="Google Shape;1170;p73"/>
            <p:cNvSpPr txBox="1"/>
            <p:nvPr/>
          </p:nvSpPr>
          <p:spPr>
            <a:xfrm>
              <a:off x="5519425" y="3510160"/>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27</a:t>
              </a:r>
              <a:endParaRPr sz="1700">
                <a:solidFill>
                  <a:srgbClr val="FFFFFF"/>
                </a:solidFill>
                <a:latin typeface="Roboto Medium"/>
                <a:ea typeface="Roboto Medium"/>
                <a:cs typeface="Roboto Medium"/>
                <a:sym typeface="Roboto Medium"/>
              </a:endParaRPr>
            </a:p>
          </p:txBody>
        </p:sp>
      </p:grpSp>
      <p:sp>
        <p:nvSpPr>
          <p:cNvPr id="1171" name="Google Shape;1171;p73"/>
          <p:cNvSpPr txBox="1"/>
          <p:nvPr/>
        </p:nvSpPr>
        <p:spPr>
          <a:xfrm>
            <a:off x="4782825" y="3006110"/>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sp>
        <p:nvSpPr>
          <p:cNvPr id="1172" name="Google Shape;1172;p73"/>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grpSp>
        <p:nvGrpSpPr>
          <p:cNvPr id="1173" name="Google Shape;1173;p73"/>
          <p:cNvGrpSpPr/>
          <p:nvPr/>
        </p:nvGrpSpPr>
        <p:grpSpPr>
          <a:xfrm>
            <a:off x="5990786" y="2145176"/>
            <a:ext cx="795351" cy="3053212"/>
            <a:chOff x="4986335" y="1569006"/>
            <a:chExt cx="643800" cy="2484104"/>
          </a:xfrm>
        </p:grpSpPr>
        <p:sp>
          <p:nvSpPr>
            <p:cNvPr id="1174" name="Google Shape;1174;p73"/>
            <p:cNvSpPr/>
            <p:nvPr/>
          </p:nvSpPr>
          <p:spPr>
            <a:xfrm>
              <a:off x="50879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75" name="Google Shape;1175;p73"/>
            <p:cNvSpPr txBox="1"/>
            <p:nvPr/>
          </p:nvSpPr>
          <p:spPr>
            <a:xfrm>
              <a:off x="4986335" y="1569006"/>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46</a:t>
              </a:r>
              <a:endParaRPr sz="1700">
                <a:solidFill>
                  <a:srgbClr val="3C4043"/>
                </a:solidFill>
                <a:latin typeface="Roboto Medium"/>
                <a:ea typeface="Roboto Medium"/>
                <a:cs typeface="Roboto Medium"/>
                <a:sym typeface="Roboto Medium"/>
              </a:endParaRPr>
            </a:p>
          </p:txBody>
        </p:sp>
        <p:sp>
          <p:nvSpPr>
            <p:cNvPr id="1176" name="Google Shape;1176;p73"/>
            <p:cNvSpPr/>
            <p:nvPr/>
          </p:nvSpPr>
          <p:spPr>
            <a:xfrm>
              <a:off x="5087923" y="2925710"/>
              <a:ext cx="431700" cy="11274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77" name="Google Shape;1177;p73"/>
            <p:cNvSpPr txBox="1"/>
            <p:nvPr/>
          </p:nvSpPr>
          <p:spPr>
            <a:xfrm>
              <a:off x="4986335" y="2913521"/>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54</a:t>
              </a:r>
              <a:endParaRPr sz="1700">
                <a:solidFill>
                  <a:srgbClr val="FFFFFF"/>
                </a:solidFill>
                <a:latin typeface="Roboto Medium"/>
                <a:ea typeface="Roboto Medium"/>
                <a:cs typeface="Roboto Medium"/>
                <a:sym typeface="Roboto Medium"/>
              </a:endParaRPr>
            </a:p>
          </p:txBody>
        </p:sp>
      </p:grpSp>
      <p:grpSp>
        <p:nvGrpSpPr>
          <p:cNvPr id="1178" name="Google Shape;1178;p73"/>
          <p:cNvGrpSpPr/>
          <p:nvPr/>
        </p:nvGrpSpPr>
        <p:grpSpPr>
          <a:xfrm>
            <a:off x="4776691" y="2145174"/>
            <a:ext cx="795351" cy="3053869"/>
            <a:chOff x="4344262" y="1560408"/>
            <a:chExt cx="643800" cy="2490109"/>
          </a:xfrm>
        </p:grpSpPr>
        <p:sp>
          <p:nvSpPr>
            <p:cNvPr id="1179" name="Google Shape;1179;p73"/>
            <p:cNvSpPr/>
            <p:nvPr/>
          </p:nvSpPr>
          <p:spPr>
            <a:xfrm>
              <a:off x="44517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180" name="Google Shape;1180;p73"/>
            <p:cNvSpPr txBox="1"/>
            <p:nvPr/>
          </p:nvSpPr>
          <p:spPr>
            <a:xfrm>
              <a:off x="4344262" y="156040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33</a:t>
              </a:r>
              <a:endParaRPr sz="1700">
                <a:solidFill>
                  <a:srgbClr val="3C4043"/>
                </a:solidFill>
                <a:latin typeface="Roboto Medium"/>
                <a:ea typeface="Roboto Medium"/>
                <a:cs typeface="Roboto Medium"/>
                <a:sym typeface="Roboto Medium"/>
              </a:endParaRPr>
            </a:p>
          </p:txBody>
        </p:sp>
        <p:sp>
          <p:nvSpPr>
            <p:cNvPr id="1181" name="Google Shape;1181;p73"/>
            <p:cNvSpPr/>
            <p:nvPr/>
          </p:nvSpPr>
          <p:spPr>
            <a:xfrm>
              <a:off x="4451704" y="2525316"/>
              <a:ext cx="431700" cy="15252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182" name="Google Shape;1182;p73"/>
          <p:cNvSpPr txBox="1"/>
          <p:nvPr/>
        </p:nvSpPr>
        <p:spPr>
          <a:xfrm>
            <a:off x="4776788" y="3342917"/>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67</a:t>
            </a:r>
            <a:endParaRPr sz="1700">
              <a:solidFill>
                <a:srgbClr val="FFFFFF"/>
              </a:solidFill>
              <a:latin typeface="Roboto Medium"/>
              <a:ea typeface="Roboto Medium"/>
              <a:cs typeface="Roboto Medium"/>
              <a:sym typeface="Roboto Medium"/>
            </a:endParaRPr>
          </a:p>
        </p:txBody>
      </p:sp>
      <p:sp>
        <p:nvSpPr>
          <p:cNvPr id="1183" name="Google Shape;1183;p73"/>
          <p:cNvSpPr txBox="1"/>
          <p:nvPr/>
        </p:nvSpPr>
        <p:spPr>
          <a:xfrm>
            <a:off x="10098888" y="3809575"/>
            <a:ext cx="8529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Social Norms</a:t>
            </a:r>
            <a:endParaRPr sz="1200">
              <a:solidFill>
                <a:srgbClr val="434343"/>
              </a:solidFill>
              <a:latin typeface="Roboto"/>
              <a:ea typeface="Roboto"/>
              <a:cs typeface="Roboto"/>
              <a:sym typeface="Roboto"/>
            </a:endParaRPr>
          </a:p>
        </p:txBody>
      </p:sp>
      <p:sp>
        <p:nvSpPr>
          <p:cNvPr id="1184" name="Google Shape;1184;p73"/>
          <p:cNvSpPr txBox="1"/>
          <p:nvPr/>
        </p:nvSpPr>
        <p:spPr>
          <a:xfrm>
            <a:off x="10089049" y="3339861"/>
            <a:ext cx="810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Scarcity Bias</a:t>
            </a:r>
            <a:endParaRPr sz="1200">
              <a:solidFill>
                <a:srgbClr val="434343"/>
              </a:solidFill>
              <a:latin typeface="Roboto"/>
              <a:ea typeface="Roboto"/>
              <a:cs typeface="Roboto"/>
              <a:sym typeface="Roboto"/>
            </a:endParaRPr>
          </a:p>
        </p:txBody>
      </p:sp>
      <p:sp>
        <p:nvSpPr>
          <p:cNvPr id="1185" name="Google Shape;1185;p73"/>
          <p:cNvSpPr txBox="1"/>
          <p:nvPr/>
        </p:nvSpPr>
        <p:spPr>
          <a:xfrm>
            <a:off x="10080717" y="2835104"/>
            <a:ext cx="8433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Free</a:t>
            </a:r>
            <a:endParaRPr sz="1200">
              <a:solidFill>
                <a:srgbClr val="434343"/>
              </a:solidFill>
              <a:latin typeface="Roboto"/>
              <a:ea typeface="Roboto"/>
              <a:cs typeface="Roboto"/>
              <a:sym typeface="Roboto"/>
            </a:endParaRPr>
          </a:p>
        </p:txBody>
      </p:sp>
      <p:sp>
        <p:nvSpPr>
          <p:cNvPr id="1186" name="Google Shape;1186;p73"/>
          <p:cNvSpPr/>
          <p:nvPr/>
        </p:nvSpPr>
        <p:spPr>
          <a:xfrm>
            <a:off x="9629637" y="3780199"/>
            <a:ext cx="330320" cy="370187"/>
          </a:xfrm>
          <a:custGeom>
            <a:rect b="b" l="l" r="r" t="t"/>
            <a:pathLst>
              <a:path extrusionOk="0" h="1449" w="1303">
                <a:moveTo>
                  <a:pt x="0" y="580"/>
                </a:moveTo>
                <a:lnTo>
                  <a:pt x="0" y="869"/>
                </a:lnTo>
                <a:lnTo>
                  <a:pt x="144" y="869"/>
                </a:lnTo>
                <a:lnTo>
                  <a:pt x="144" y="580"/>
                </a:lnTo>
                <a:close/>
                <a:moveTo>
                  <a:pt x="1158" y="580"/>
                </a:moveTo>
                <a:lnTo>
                  <a:pt x="1158" y="869"/>
                </a:lnTo>
                <a:lnTo>
                  <a:pt x="1303" y="869"/>
                </a:lnTo>
                <a:lnTo>
                  <a:pt x="1303" y="580"/>
                </a:lnTo>
                <a:close/>
                <a:moveTo>
                  <a:pt x="869" y="290"/>
                </a:moveTo>
                <a:lnTo>
                  <a:pt x="869" y="1158"/>
                </a:lnTo>
                <a:lnTo>
                  <a:pt x="1013" y="1158"/>
                </a:lnTo>
                <a:lnTo>
                  <a:pt x="1013" y="290"/>
                </a:lnTo>
                <a:close/>
                <a:moveTo>
                  <a:pt x="290" y="290"/>
                </a:moveTo>
                <a:lnTo>
                  <a:pt x="290" y="1159"/>
                </a:lnTo>
                <a:lnTo>
                  <a:pt x="435" y="1159"/>
                </a:lnTo>
                <a:lnTo>
                  <a:pt x="435" y="290"/>
                </a:lnTo>
                <a:close/>
                <a:moveTo>
                  <a:pt x="579" y="1"/>
                </a:moveTo>
                <a:lnTo>
                  <a:pt x="579" y="1449"/>
                </a:lnTo>
                <a:lnTo>
                  <a:pt x="724" y="1449"/>
                </a:lnTo>
                <a:lnTo>
                  <a:pt x="724" y="1"/>
                </a:lnTo>
                <a:close/>
              </a:path>
            </a:pathLst>
          </a:custGeom>
          <a:solidFill>
            <a:schemeClr val="accent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187" name="Google Shape;1187;p73"/>
          <p:cNvSpPr/>
          <p:nvPr/>
        </p:nvSpPr>
        <p:spPr>
          <a:xfrm>
            <a:off x="9636892" y="2808492"/>
            <a:ext cx="347262" cy="342708"/>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73"/>
          <p:cNvSpPr/>
          <p:nvPr/>
        </p:nvSpPr>
        <p:spPr>
          <a:xfrm>
            <a:off x="9659762" y="3316457"/>
            <a:ext cx="301499" cy="320769"/>
          </a:xfrm>
          <a:custGeom>
            <a:rect b="b" l="l" r="r" t="t"/>
            <a:pathLst>
              <a:path extrusionOk="0" h="7065" w="7065">
                <a:moveTo>
                  <a:pt x="4607" y="537"/>
                </a:moveTo>
                <a:lnTo>
                  <a:pt x="4607" y="1611"/>
                </a:lnTo>
                <a:lnTo>
                  <a:pt x="820" y="1611"/>
                </a:lnTo>
                <a:lnTo>
                  <a:pt x="1979" y="537"/>
                </a:lnTo>
                <a:close/>
                <a:moveTo>
                  <a:pt x="5115" y="566"/>
                </a:moveTo>
                <a:lnTo>
                  <a:pt x="6245" y="1611"/>
                </a:lnTo>
                <a:lnTo>
                  <a:pt x="5115" y="1611"/>
                </a:lnTo>
                <a:lnTo>
                  <a:pt x="5115" y="566"/>
                </a:lnTo>
                <a:close/>
                <a:moveTo>
                  <a:pt x="3279" y="2120"/>
                </a:moveTo>
                <a:lnTo>
                  <a:pt x="3279" y="3363"/>
                </a:lnTo>
                <a:lnTo>
                  <a:pt x="1753" y="3363"/>
                </a:lnTo>
                <a:lnTo>
                  <a:pt x="962" y="2120"/>
                </a:lnTo>
                <a:close/>
                <a:moveTo>
                  <a:pt x="6104" y="2120"/>
                </a:moveTo>
                <a:lnTo>
                  <a:pt x="3815" y="5680"/>
                </a:lnTo>
                <a:lnTo>
                  <a:pt x="3815" y="2120"/>
                </a:lnTo>
                <a:close/>
                <a:moveTo>
                  <a:pt x="3279" y="3900"/>
                </a:moveTo>
                <a:lnTo>
                  <a:pt x="3279" y="5708"/>
                </a:lnTo>
                <a:lnTo>
                  <a:pt x="2120" y="3900"/>
                </a:lnTo>
                <a:close/>
                <a:moveTo>
                  <a:pt x="1781" y="1"/>
                </a:moveTo>
                <a:lnTo>
                  <a:pt x="1" y="1639"/>
                </a:lnTo>
                <a:lnTo>
                  <a:pt x="3533" y="7065"/>
                </a:lnTo>
                <a:lnTo>
                  <a:pt x="7065" y="1639"/>
                </a:lnTo>
                <a:lnTo>
                  <a:pt x="531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9" name="Google Shape;1189;p73"/>
          <p:cNvGrpSpPr/>
          <p:nvPr/>
        </p:nvGrpSpPr>
        <p:grpSpPr>
          <a:xfrm>
            <a:off x="9701687" y="2321578"/>
            <a:ext cx="1517655" cy="328434"/>
            <a:chOff x="6117157" y="-649347"/>
            <a:chExt cx="1694189" cy="344596"/>
          </a:xfrm>
        </p:grpSpPr>
        <p:sp>
          <p:nvSpPr>
            <p:cNvPr id="1190" name="Google Shape;1190;p73"/>
            <p:cNvSpPr txBox="1"/>
            <p:nvPr/>
          </p:nvSpPr>
          <p:spPr>
            <a:xfrm>
              <a:off x="6516246" y="-649347"/>
              <a:ext cx="1295100" cy="33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Authority Bias</a:t>
              </a:r>
              <a:endParaRPr sz="1200">
                <a:solidFill>
                  <a:srgbClr val="434343"/>
                </a:solidFill>
                <a:latin typeface="Roboto"/>
                <a:ea typeface="Roboto"/>
                <a:cs typeface="Roboto"/>
                <a:sym typeface="Roboto"/>
              </a:endParaRPr>
            </a:p>
          </p:txBody>
        </p:sp>
        <p:sp>
          <p:nvSpPr>
            <p:cNvPr id="1191" name="Google Shape;1191;p73"/>
            <p:cNvSpPr/>
            <p:nvPr/>
          </p:nvSpPr>
          <p:spPr>
            <a:xfrm>
              <a:off x="6117157" y="-634744"/>
              <a:ext cx="243001" cy="329993"/>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chemeClr val="accent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sz="1400">
                <a:latin typeface="Google Sans"/>
                <a:ea typeface="Google Sans"/>
                <a:cs typeface="Google Sans"/>
                <a:sym typeface="Google Sans"/>
              </a:endParaRPr>
            </a:p>
          </p:txBody>
        </p:sp>
      </p:grpSp>
      <p:sp>
        <p:nvSpPr>
          <p:cNvPr id="1192" name="Google Shape;1192;p73"/>
          <p:cNvSpPr txBox="1"/>
          <p:nvPr/>
        </p:nvSpPr>
        <p:spPr>
          <a:xfrm>
            <a:off x="10058363" y="4281480"/>
            <a:ext cx="1038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Category</a:t>
            </a:r>
            <a:endParaRPr sz="1200">
              <a:solidFill>
                <a:srgbClr val="434343"/>
              </a:solidFill>
              <a:latin typeface="Roboto"/>
              <a:ea typeface="Roboto"/>
              <a:cs typeface="Roboto"/>
              <a:sym typeface="Roboto"/>
            </a:endParaRPr>
          </a:p>
          <a:p>
            <a:pPr indent="0" lvl="0" marL="0" rtl="0" algn="l">
              <a:spcBef>
                <a:spcPts val="0"/>
              </a:spcBef>
              <a:spcAft>
                <a:spcPts val="0"/>
              </a:spcAft>
              <a:buNone/>
            </a:pPr>
            <a:r>
              <a:rPr lang="en" sz="1200">
                <a:solidFill>
                  <a:srgbClr val="434343"/>
                </a:solidFill>
                <a:latin typeface="Roboto"/>
                <a:ea typeface="Roboto"/>
                <a:cs typeface="Roboto"/>
                <a:sym typeface="Roboto"/>
              </a:rPr>
              <a:t>Heuristics</a:t>
            </a:r>
            <a:endParaRPr sz="1200">
              <a:solidFill>
                <a:srgbClr val="434343"/>
              </a:solidFill>
              <a:latin typeface="Roboto"/>
              <a:ea typeface="Roboto"/>
              <a:cs typeface="Roboto"/>
              <a:sym typeface="Roboto"/>
            </a:endParaRPr>
          </a:p>
        </p:txBody>
      </p:sp>
      <p:sp>
        <p:nvSpPr>
          <p:cNvPr id="1193" name="Google Shape;1193;p73"/>
          <p:cNvSpPr/>
          <p:nvPr/>
        </p:nvSpPr>
        <p:spPr>
          <a:xfrm rot="5400000">
            <a:off x="9619112" y="4280513"/>
            <a:ext cx="351351" cy="330310"/>
          </a:xfrm>
          <a:custGeom>
            <a:rect b="b" l="l" r="r" t="t"/>
            <a:pathLst>
              <a:path extrusionOk="0" h="1304" w="1303">
                <a:moveTo>
                  <a:pt x="651" y="472"/>
                </a:moveTo>
                <a:cubicBezTo>
                  <a:pt x="751" y="472"/>
                  <a:pt x="832" y="553"/>
                  <a:pt x="833" y="652"/>
                </a:cubicBezTo>
                <a:cubicBezTo>
                  <a:pt x="833" y="761"/>
                  <a:pt x="744" y="834"/>
                  <a:pt x="650" y="834"/>
                </a:cubicBezTo>
                <a:cubicBezTo>
                  <a:pt x="606" y="834"/>
                  <a:pt x="560" y="817"/>
                  <a:pt x="523" y="780"/>
                </a:cubicBezTo>
                <a:cubicBezTo>
                  <a:pt x="409" y="666"/>
                  <a:pt x="490" y="472"/>
                  <a:pt x="651" y="472"/>
                </a:cubicBezTo>
                <a:close/>
                <a:moveTo>
                  <a:pt x="535" y="218"/>
                </a:moveTo>
                <a:cubicBezTo>
                  <a:pt x="527" y="218"/>
                  <a:pt x="519" y="220"/>
                  <a:pt x="512" y="224"/>
                </a:cubicBezTo>
                <a:lnTo>
                  <a:pt x="349" y="318"/>
                </a:lnTo>
                <a:cubicBezTo>
                  <a:pt x="336" y="326"/>
                  <a:pt x="327" y="341"/>
                  <a:pt x="327" y="356"/>
                </a:cubicBezTo>
                <a:cubicBezTo>
                  <a:pt x="327" y="362"/>
                  <a:pt x="328" y="367"/>
                  <a:pt x="331" y="372"/>
                </a:cubicBezTo>
                <a:lnTo>
                  <a:pt x="372" y="477"/>
                </a:lnTo>
                <a:lnTo>
                  <a:pt x="360" y="498"/>
                </a:lnTo>
                <a:lnTo>
                  <a:pt x="249" y="516"/>
                </a:lnTo>
                <a:cubicBezTo>
                  <a:pt x="228" y="519"/>
                  <a:pt x="211" y="537"/>
                  <a:pt x="211" y="559"/>
                </a:cubicBezTo>
                <a:lnTo>
                  <a:pt x="211" y="747"/>
                </a:lnTo>
                <a:cubicBezTo>
                  <a:pt x="211" y="769"/>
                  <a:pt x="228" y="787"/>
                  <a:pt x="249" y="791"/>
                </a:cubicBezTo>
                <a:lnTo>
                  <a:pt x="360" y="807"/>
                </a:lnTo>
                <a:cubicBezTo>
                  <a:pt x="362" y="810"/>
                  <a:pt x="363" y="815"/>
                  <a:pt x="365" y="818"/>
                </a:cubicBezTo>
                <a:cubicBezTo>
                  <a:pt x="367" y="822"/>
                  <a:pt x="369" y="825"/>
                  <a:pt x="372" y="828"/>
                </a:cubicBezTo>
                <a:lnTo>
                  <a:pt x="331" y="933"/>
                </a:lnTo>
                <a:cubicBezTo>
                  <a:pt x="328" y="937"/>
                  <a:pt x="327" y="944"/>
                  <a:pt x="327" y="949"/>
                </a:cubicBezTo>
                <a:cubicBezTo>
                  <a:pt x="327" y="965"/>
                  <a:pt x="336" y="979"/>
                  <a:pt x="349" y="987"/>
                </a:cubicBezTo>
                <a:lnTo>
                  <a:pt x="512" y="1081"/>
                </a:lnTo>
                <a:cubicBezTo>
                  <a:pt x="519" y="1085"/>
                  <a:pt x="526" y="1087"/>
                  <a:pt x="534" y="1087"/>
                </a:cubicBezTo>
                <a:cubicBezTo>
                  <a:pt x="547" y="1087"/>
                  <a:pt x="560" y="1081"/>
                  <a:pt x="569" y="1071"/>
                </a:cubicBezTo>
                <a:lnTo>
                  <a:pt x="638" y="982"/>
                </a:lnTo>
                <a:lnTo>
                  <a:pt x="664" y="982"/>
                </a:lnTo>
                <a:lnTo>
                  <a:pt x="733" y="1071"/>
                </a:lnTo>
                <a:cubicBezTo>
                  <a:pt x="742" y="1081"/>
                  <a:pt x="755" y="1087"/>
                  <a:pt x="768" y="1087"/>
                </a:cubicBezTo>
                <a:cubicBezTo>
                  <a:pt x="775" y="1087"/>
                  <a:pt x="783" y="1085"/>
                  <a:pt x="790" y="1081"/>
                </a:cubicBezTo>
                <a:lnTo>
                  <a:pt x="952" y="987"/>
                </a:lnTo>
                <a:cubicBezTo>
                  <a:pt x="966" y="979"/>
                  <a:pt x="974" y="965"/>
                  <a:pt x="974" y="949"/>
                </a:cubicBezTo>
                <a:cubicBezTo>
                  <a:pt x="974" y="944"/>
                  <a:pt x="973" y="937"/>
                  <a:pt x="971" y="933"/>
                </a:cubicBezTo>
                <a:lnTo>
                  <a:pt x="930" y="828"/>
                </a:lnTo>
                <a:cubicBezTo>
                  <a:pt x="935" y="819"/>
                  <a:pt x="937" y="815"/>
                  <a:pt x="942" y="806"/>
                </a:cubicBezTo>
                <a:lnTo>
                  <a:pt x="1053" y="790"/>
                </a:lnTo>
                <a:cubicBezTo>
                  <a:pt x="1075" y="786"/>
                  <a:pt x="1091" y="767"/>
                  <a:pt x="1091" y="747"/>
                </a:cubicBezTo>
                <a:lnTo>
                  <a:pt x="1091" y="558"/>
                </a:lnTo>
                <a:cubicBezTo>
                  <a:pt x="1091" y="536"/>
                  <a:pt x="1075" y="518"/>
                  <a:pt x="1053" y="515"/>
                </a:cubicBezTo>
                <a:lnTo>
                  <a:pt x="942" y="498"/>
                </a:lnTo>
                <a:cubicBezTo>
                  <a:pt x="940" y="495"/>
                  <a:pt x="938" y="491"/>
                  <a:pt x="936" y="488"/>
                </a:cubicBezTo>
                <a:cubicBezTo>
                  <a:pt x="933" y="483"/>
                  <a:pt x="931" y="480"/>
                  <a:pt x="929" y="477"/>
                </a:cubicBezTo>
                <a:lnTo>
                  <a:pt x="970" y="372"/>
                </a:lnTo>
                <a:cubicBezTo>
                  <a:pt x="972" y="367"/>
                  <a:pt x="973" y="362"/>
                  <a:pt x="973" y="356"/>
                </a:cubicBezTo>
                <a:cubicBezTo>
                  <a:pt x="973" y="341"/>
                  <a:pt x="965" y="326"/>
                  <a:pt x="951" y="318"/>
                </a:cubicBezTo>
                <a:lnTo>
                  <a:pt x="789" y="224"/>
                </a:lnTo>
                <a:cubicBezTo>
                  <a:pt x="782" y="220"/>
                  <a:pt x="774" y="218"/>
                  <a:pt x="766" y="218"/>
                </a:cubicBezTo>
                <a:cubicBezTo>
                  <a:pt x="753" y="218"/>
                  <a:pt x="741" y="224"/>
                  <a:pt x="732" y="235"/>
                </a:cubicBezTo>
                <a:lnTo>
                  <a:pt x="664" y="323"/>
                </a:lnTo>
                <a:lnTo>
                  <a:pt x="639" y="323"/>
                </a:lnTo>
                <a:lnTo>
                  <a:pt x="569" y="235"/>
                </a:lnTo>
                <a:cubicBezTo>
                  <a:pt x="560" y="224"/>
                  <a:pt x="547" y="218"/>
                  <a:pt x="535" y="218"/>
                </a:cubicBezTo>
                <a:close/>
                <a:moveTo>
                  <a:pt x="146" y="145"/>
                </a:moveTo>
                <a:lnTo>
                  <a:pt x="1159" y="147"/>
                </a:lnTo>
                <a:lnTo>
                  <a:pt x="1157" y="1160"/>
                </a:lnTo>
                <a:lnTo>
                  <a:pt x="144" y="1158"/>
                </a:lnTo>
                <a:lnTo>
                  <a:pt x="146" y="145"/>
                </a:lnTo>
                <a:close/>
                <a:moveTo>
                  <a:pt x="145" y="1"/>
                </a:moveTo>
                <a:cubicBezTo>
                  <a:pt x="65" y="1"/>
                  <a:pt x="0" y="66"/>
                  <a:pt x="0" y="146"/>
                </a:cubicBezTo>
                <a:lnTo>
                  <a:pt x="0" y="1159"/>
                </a:lnTo>
                <a:cubicBezTo>
                  <a:pt x="0" y="1238"/>
                  <a:pt x="65" y="1303"/>
                  <a:pt x="144" y="1303"/>
                </a:cubicBezTo>
                <a:lnTo>
                  <a:pt x="1158" y="1303"/>
                </a:lnTo>
                <a:cubicBezTo>
                  <a:pt x="1238" y="1303"/>
                  <a:pt x="1303" y="1238"/>
                  <a:pt x="1303" y="1159"/>
                </a:cubicBezTo>
                <a:lnTo>
                  <a:pt x="1303" y="146"/>
                </a:lnTo>
                <a:cubicBezTo>
                  <a:pt x="1303" y="66"/>
                  <a:pt x="1238" y="1"/>
                  <a:pt x="1158" y="1"/>
                </a:cubicBezTo>
                <a:close/>
              </a:path>
            </a:pathLst>
          </a:custGeom>
          <a:solidFill>
            <a:schemeClr val="accent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194" name="Google Shape;1194;p73"/>
          <p:cNvSpPr/>
          <p:nvPr/>
        </p:nvSpPr>
        <p:spPr>
          <a:xfrm>
            <a:off x="9649842" y="4753670"/>
            <a:ext cx="289925" cy="317925"/>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195" name="Google Shape;1195;p73"/>
          <p:cNvSpPr txBox="1"/>
          <p:nvPr/>
        </p:nvSpPr>
        <p:spPr>
          <a:xfrm>
            <a:off x="10073594" y="4758188"/>
            <a:ext cx="10107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Now</a:t>
            </a:r>
            <a:endParaRPr sz="1200">
              <a:solidFill>
                <a:srgbClr val="434343"/>
              </a:solidFill>
              <a:latin typeface="Roboto"/>
              <a:ea typeface="Roboto"/>
              <a:cs typeface="Roboto"/>
              <a:sym typeface="Roboto"/>
            </a:endParaRPr>
          </a:p>
        </p:txBody>
      </p:sp>
      <p:sp>
        <p:nvSpPr>
          <p:cNvPr id="1196" name="Google Shape;1196;p73"/>
          <p:cNvSpPr txBox="1"/>
          <p:nvPr/>
        </p:nvSpPr>
        <p:spPr>
          <a:xfrm>
            <a:off x="4510838" y="5278556"/>
            <a:ext cx="13272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Introduction of 2nd choice brand</a:t>
            </a:r>
            <a:endParaRPr sz="1200">
              <a:solidFill>
                <a:srgbClr val="5F6368"/>
              </a:solidFill>
              <a:latin typeface="Roboto"/>
              <a:ea typeface="Roboto"/>
              <a:cs typeface="Roboto"/>
              <a:sym typeface="Roboto"/>
            </a:endParaRPr>
          </a:p>
        </p:txBody>
      </p:sp>
      <p:sp>
        <p:nvSpPr>
          <p:cNvPr id="1197" name="Google Shape;1197;p73"/>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id="1202" name="Google Shape;1202;p74"/>
          <p:cNvPicPr preferRelativeResize="0"/>
          <p:nvPr/>
        </p:nvPicPr>
        <p:blipFill>
          <a:blip r:embed="rId3">
            <a:alphaModFix/>
          </a:blip>
          <a:stretch>
            <a:fillRect/>
          </a:stretch>
        </p:blipFill>
        <p:spPr>
          <a:xfrm>
            <a:off x="2795925" y="1961343"/>
            <a:ext cx="8124154" cy="37925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75"/>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SzPts val="4800"/>
              <a:buFont typeface="Arial"/>
              <a:buNone/>
            </a:pPr>
            <a:r>
              <a:rPr lang="en">
                <a:solidFill>
                  <a:srgbClr val="3C4043"/>
                </a:solidFill>
              </a:rPr>
              <a:t>Test brand ‘supercharged’  </a:t>
            </a:r>
            <a:endParaRPr>
              <a:solidFill>
                <a:srgbClr val="3C4043"/>
              </a:solidFill>
            </a:endParaRPr>
          </a:p>
          <a:p>
            <a:pPr indent="0" lvl="0" marL="0" rtl="0" algn="l">
              <a:spcBef>
                <a:spcPts val="0"/>
              </a:spcBef>
              <a:spcAft>
                <a:spcPts val="0"/>
              </a:spcAft>
              <a:buNone/>
            </a:pPr>
            <a:r>
              <a:t/>
            </a:r>
            <a:endParaRPr/>
          </a:p>
        </p:txBody>
      </p:sp>
      <p:sp>
        <p:nvSpPr>
          <p:cNvPr id="1208" name="Google Shape;1208;p75"/>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cxnSp>
        <p:nvCxnSpPr>
          <p:cNvPr id="1209" name="Google Shape;1209;p75"/>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210" name="Google Shape;1210;p75"/>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211" name="Google Shape;1211;p75"/>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212" name="Google Shape;1212;p75"/>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213" name="Google Shape;1213;p75"/>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1214" name="Google Shape;1214;p75"/>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1215" name="Google Shape;1215;p75"/>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1216" name="Google Shape;1216;p75"/>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sp>
        <p:nvSpPr>
          <p:cNvPr id="1217" name="Google Shape;1217;p75"/>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sp>
        <p:nvSpPr>
          <p:cNvPr id="1218" name="Google Shape;1218;p75"/>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sp>
        <p:nvSpPr>
          <p:cNvPr id="1219" name="Google Shape;1219;p75"/>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1220" name="Google Shape;1220;p75"/>
          <p:cNvGrpSpPr/>
          <p:nvPr/>
        </p:nvGrpSpPr>
        <p:grpSpPr>
          <a:xfrm>
            <a:off x="3603361" y="2161187"/>
            <a:ext cx="791874" cy="3059364"/>
            <a:chOff x="3823704" y="1578188"/>
            <a:chExt cx="643800" cy="2487288"/>
          </a:xfrm>
        </p:grpSpPr>
        <p:sp>
          <p:nvSpPr>
            <p:cNvPr id="1221" name="Google Shape;1221;p75"/>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22" name="Google Shape;1222;p75"/>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23" name="Google Shape;1223;p75"/>
            <p:cNvSpPr txBox="1"/>
            <p:nvPr/>
          </p:nvSpPr>
          <p:spPr>
            <a:xfrm>
              <a:off x="3823704" y="157818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1224" name="Google Shape;1224;p75"/>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225" name="Google Shape;1225;p75"/>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1226" name="Google Shape;1226;p75"/>
          <p:cNvGrpSpPr/>
          <p:nvPr/>
        </p:nvGrpSpPr>
        <p:grpSpPr>
          <a:xfrm>
            <a:off x="8405290" y="5828975"/>
            <a:ext cx="2447492" cy="366417"/>
            <a:chOff x="6363914" y="4726969"/>
            <a:chExt cx="1989831" cy="297900"/>
          </a:xfrm>
        </p:grpSpPr>
        <p:sp>
          <p:nvSpPr>
            <p:cNvPr id="1227" name="Google Shape;1227;p75"/>
            <p:cNvSpPr/>
            <p:nvPr/>
          </p:nvSpPr>
          <p:spPr>
            <a:xfrm>
              <a:off x="6363914" y="4850359"/>
              <a:ext cx="153300" cy="153300"/>
            </a:xfrm>
            <a:prstGeom prst="ellipse">
              <a:avLst/>
            </a:pr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228" name="Google Shape;1228;p75"/>
            <p:cNvSpPr txBox="1"/>
            <p:nvPr/>
          </p:nvSpPr>
          <p:spPr>
            <a:xfrm>
              <a:off x="6505746" y="472696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Test brand share</a:t>
              </a:r>
              <a:endParaRPr sz="1500">
                <a:solidFill>
                  <a:srgbClr val="3C4043"/>
                </a:solidFill>
                <a:latin typeface="Roboto"/>
                <a:ea typeface="Roboto"/>
                <a:cs typeface="Roboto"/>
                <a:sym typeface="Roboto"/>
              </a:endParaRPr>
            </a:p>
          </p:txBody>
        </p:sp>
      </p:grpSp>
      <p:grpSp>
        <p:nvGrpSpPr>
          <p:cNvPr id="1229" name="Google Shape;1229;p75"/>
          <p:cNvGrpSpPr/>
          <p:nvPr/>
        </p:nvGrpSpPr>
        <p:grpSpPr>
          <a:xfrm>
            <a:off x="3382096" y="5815608"/>
            <a:ext cx="2431216" cy="366417"/>
            <a:chOff x="7090339" y="2177549"/>
            <a:chExt cx="1976599" cy="297900"/>
          </a:xfrm>
        </p:grpSpPr>
        <p:sp>
          <p:nvSpPr>
            <p:cNvPr id="1230" name="Google Shape;1230;p75"/>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231" name="Google Shape;1231;p75"/>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grpSp>
        <p:nvGrpSpPr>
          <p:cNvPr id="1232" name="Google Shape;1232;p75"/>
          <p:cNvGrpSpPr/>
          <p:nvPr/>
        </p:nvGrpSpPr>
        <p:grpSpPr>
          <a:xfrm>
            <a:off x="5846276" y="5815675"/>
            <a:ext cx="2403621" cy="366417"/>
            <a:chOff x="7204645" y="2209397"/>
            <a:chExt cx="1954163" cy="297900"/>
          </a:xfrm>
        </p:grpSpPr>
        <p:sp>
          <p:nvSpPr>
            <p:cNvPr id="1233" name="Google Shape;1233;p75"/>
            <p:cNvSpPr/>
            <p:nvPr/>
          </p:nvSpPr>
          <p:spPr>
            <a:xfrm>
              <a:off x="7204645" y="2339931"/>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234" name="Google Shape;1234;p75"/>
            <p:cNvSpPr txBox="1"/>
            <p:nvPr/>
          </p:nvSpPr>
          <p:spPr>
            <a:xfrm>
              <a:off x="7310808" y="2209397"/>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2nd choice brand share</a:t>
              </a:r>
              <a:endParaRPr sz="1500">
                <a:solidFill>
                  <a:srgbClr val="3C4043"/>
                </a:solidFill>
                <a:latin typeface="Roboto"/>
                <a:ea typeface="Roboto"/>
                <a:cs typeface="Roboto"/>
                <a:sym typeface="Roboto"/>
              </a:endParaRPr>
            </a:p>
          </p:txBody>
        </p:sp>
      </p:grpSp>
      <p:sp>
        <p:nvSpPr>
          <p:cNvPr id="1235" name="Google Shape;1235;p75"/>
          <p:cNvSpPr txBox="1"/>
          <p:nvPr/>
        </p:nvSpPr>
        <p:spPr>
          <a:xfrm>
            <a:off x="5880412" y="5220225"/>
            <a:ext cx="10161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charged</a:t>
            </a:r>
            <a:endParaRPr sz="1200">
              <a:solidFill>
                <a:srgbClr val="5F6368"/>
              </a:solidFill>
              <a:latin typeface="Roboto"/>
              <a:ea typeface="Roboto"/>
              <a:cs typeface="Roboto"/>
              <a:sym typeface="Roboto"/>
            </a:endParaRPr>
          </a:p>
        </p:txBody>
      </p:sp>
      <p:sp>
        <p:nvSpPr>
          <p:cNvPr id="1236" name="Google Shape;1236;p75"/>
          <p:cNvSpPr txBox="1"/>
          <p:nvPr/>
        </p:nvSpPr>
        <p:spPr>
          <a:xfrm>
            <a:off x="6934199" y="5220204"/>
            <a:ext cx="12366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supercharged</a:t>
            </a:r>
            <a:endParaRPr sz="1200">
              <a:solidFill>
                <a:srgbClr val="5F6368"/>
              </a:solidFill>
              <a:latin typeface="Roboto"/>
              <a:ea typeface="Roboto"/>
              <a:cs typeface="Roboto"/>
              <a:sym typeface="Roboto"/>
            </a:endParaRPr>
          </a:p>
        </p:txBody>
      </p:sp>
      <p:sp>
        <p:nvSpPr>
          <p:cNvPr id="1237" name="Google Shape;1237;p75"/>
          <p:cNvSpPr txBox="1"/>
          <p:nvPr/>
        </p:nvSpPr>
        <p:spPr>
          <a:xfrm>
            <a:off x="8079426" y="5220204"/>
            <a:ext cx="12366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Test brand supercharged</a:t>
            </a:r>
            <a:endParaRPr sz="1200">
              <a:solidFill>
                <a:srgbClr val="5F6368"/>
              </a:solidFill>
              <a:latin typeface="Roboto"/>
              <a:ea typeface="Roboto"/>
              <a:cs typeface="Roboto"/>
              <a:sym typeface="Roboto"/>
            </a:endParaRPr>
          </a:p>
        </p:txBody>
      </p:sp>
      <p:sp>
        <p:nvSpPr>
          <p:cNvPr id="1238" name="Google Shape;1238;p75"/>
          <p:cNvSpPr txBox="1"/>
          <p:nvPr/>
        </p:nvSpPr>
        <p:spPr>
          <a:xfrm>
            <a:off x="4782825" y="3006110"/>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sp>
        <p:nvSpPr>
          <p:cNvPr id="1239" name="Google Shape;1239;p75"/>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grpSp>
        <p:nvGrpSpPr>
          <p:cNvPr id="1240" name="Google Shape;1240;p75"/>
          <p:cNvGrpSpPr/>
          <p:nvPr/>
        </p:nvGrpSpPr>
        <p:grpSpPr>
          <a:xfrm>
            <a:off x="8308426" y="2143068"/>
            <a:ext cx="791874" cy="3057660"/>
            <a:chOff x="5532551" y="1573125"/>
            <a:chExt cx="643800" cy="2477845"/>
          </a:xfrm>
        </p:grpSpPr>
        <p:sp>
          <p:nvSpPr>
            <p:cNvPr id="1241" name="Google Shape;1241;p75"/>
            <p:cNvSpPr/>
            <p:nvPr/>
          </p:nvSpPr>
          <p:spPr>
            <a:xfrm>
              <a:off x="5633739" y="1578213"/>
              <a:ext cx="431700" cy="2258100"/>
            </a:xfrm>
            <a:prstGeom prst="round2SameRect">
              <a:avLst>
                <a:gd fmla="val 48136" name="adj1"/>
                <a:gd fmla="val 0" name="adj2"/>
              </a:avLst>
            </a:pr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42" name="Google Shape;1242;p75"/>
            <p:cNvSpPr txBox="1"/>
            <p:nvPr/>
          </p:nvSpPr>
          <p:spPr>
            <a:xfrm>
              <a:off x="5532551" y="1573125"/>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28</a:t>
              </a:r>
              <a:endParaRPr sz="1700">
                <a:solidFill>
                  <a:srgbClr val="FFFFFF"/>
                </a:solidFill>
                <a:latin typeface="Roboto Medium"/>
                <a:ea typeface="Roboto Medium"/>
                <a:cs typeface="Roboto Medium"/>
                <a:sym typeface="Roboto Medium"/>
              </a:endParaRPr>
            </a:p>
          </p:txBody>
        </p:sp>
        <p:sp>
          <p:nvSpPr>
            <p:cNvPr id="1243" name="Google Shape;1243;p75"/>
            <p:cNvSpPr/>
            <p:nvPr/>
          </p:nvSpPr>
          <p:spPr>
            <a:xfrm>
              <a:off x="5633770" y="2411169"/>
              <a:ext cx="431700" cy="16398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244" name="Google Shape;1244;p75"/>
          <p:cNvSpPr txBox="1"/>
          <p:nvPr/>
        </p:nvSpPr>
        <p:spPr>
          <a:xfrm>
            <a:off x="8301703" y="3145173"/>
            <a:ext cx="792000" cy="459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72</a:t>
            </a:r>
            <a:endParaRPr sz="1700">
              <a:solidFill>
                <a:srgbClr val="FFFFFF"/>
              </a:solidFill>
              <a:latin typeface="Roboto Medium"/>
              <a:ea typeface="Roboto Medium"/>
              <a:cs typeface="Roboto Medium"/>
              <a:sym typeface="Roboto Medium"/>
            </a:endParaRPr>
          </a:p>
        </p:txBody>
      </p:sp>
      <p:pic>
        <p:nvPicPr>
          <p:cNvPr id="1245" name="Google Shape;1245;p75"/>
          <p:cNvPicPr preferRelativeResize="0"/>
          <p:nvPr/>
        </p:nvPicPr>
        <p:blipFill>
          <a:blip r:embed="rId3">
            <a:alphaModFix/>
          </a:blip>
          <a:stretch>
            <a:fillRect/>
          </a:stretch>
        </p:blipFill>
        <p:spPr>
          <a:xfrm>
            <a:off x="8196320" y="1649677"/>
            <a:ext cx="1016100" cy="474348"/>
          </a:xfrm>
          <a:prstGeom prst="rect">
            <a:avLst/>
          </a:prstGeom>
          <a:noFill/>
          <a:ln>
            <a:noFill/>
          </a:ln>
        </p:spPr>
      </p:pic>
      <p:grpSp>
        <p:nvGrpSpPr>
          <p:cNvPr id="1246" name="Google Shape;1246;p75"/>
          <p:cNvGrpSpPr/>
          <p:nvPr/>
        </p:nvGrpSpPr>
        <p:grpSpPr>
          <a:xfrm>
            <a:off x="7154829" y="2161201"/>
            <a:ext cx="805588" cy="3032187"/>
            <a:chOff x="5519425" y="1576154"/>
            <a:chExt cx="652087" cy="2474244"/>
          </a:xfrm>
        </p:grpSpPr>
        <p:sp>
          <p:nvSpPr>
            <p:cNvPr id="1247" name="Google Shape;1247;p75"/>
            <p:cNvSpPr/>
            <p:nvPr/>
          </p:nvSpPr>
          <p:spPr>
            <a:xfrm>
              <a:off x="5633757" y="1578203"/>
              <a:ext cx="431700" cy="2310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48" name="Google Shape;1248;p75"/>
            <p:cNvSpPr txBox="1"/>
            <p:nvPr/>
          </p:nvSpPr>
          <p:spPr>
            <a:xfrm>
              <a:off x="5527712" y="1576154"/>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73</a:t>
              </a:r>
              <a:endParaRPr sz="1700">
                <a:solidFill>
                  <a:srgbClr val="3C4043"/>
                </a:solidFill>
                <a:latin typeface="Roboto Medium"/>
                <a:ea typeface="Roboto Medium"/>
                <a:cs typeface="Roboto Medium"/>
                <a:sym typeface="Roboto Medium"/>
              </a:endParaRPr>
            </a:p>
          </p:txBody>
        </p:sp>
        <p:sp>
          <p:nvSpPr>
            <p:cNvPr id="1249" name="Google Shape;1249;p75"/>
            <p:cNvSpPr/>
            <p:nvPr/>
          </p:nvSpPr>
          <p:spPr>
            <a:xfrm>
              <a:off x="5633757" y="3543399"/>
              <a:ext cx="431700" cy="5070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50" name="Google Shape;1250;p75"/>
            <p:cNvSpPr txBox="1"/>
            <p:nvPr/>
          </p:nvSpPr>
          <p:spPr>
            <a:xfrm>
              <a:off x="5519425" y="3510160"/>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27</a:t>
              </a:r>
              <a:endParaRPr sz="1700">
                <a:solidFill>
                  <a:srgbClr val="FFFFFF"/>
                </a:solidFill>
                <a:latin typeface="Roboto Medium"/>
                <a:ea typeface="Roboto Medium"/>
                <a:cs typeface="Roboto Medium"/>
                <a:sym typeface="Roboto Medium"/>
              </a:endParaRPr>
            </a:p>
          </p:txBody>
        </p:sp>
      </p:grpSp>
      <p:grpSp>
        <p:nvGrpSpPr>
          <p:cNvPr id="1251" name="Google Shape;1251;p75"/>
          <p:cNvGrpSpPr/>
          <p:nvPr/>
        </p:nvGrpSpPr>
        <p:grpSpPr>
          <a:xfrm>
            <a:off x="5990786" y="2145176"/>
            <a:ext cx="795351" cy="3053212"/>
            <a:chOff x="4986335" y="1569006"/>
            <a:chExt cx="643800" cy="2484104"/>
          </a:xfrm>
        </p:grpSpPr>
        <p:sp>
          <p:nvSpPr>
            <p:cNvPr id="1252" name="Google Shape;1252;p75"/>
            <p:cNvSpPr/>
            <p:nvPr/>
          </p:nvSpPr>
          <p:spPr>
            <a:xfrm>
              <a:off x="50879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53" name="Google Shape;1253;p75"/>
            <p:cNvSpPr txBox="1"/>
            <p:nvPr/>
          </p:nvSpPr>
          <p:spPr>
            <a:xfrm>
              <a:off x="4986335" y="1569006"/>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46</a:t>
              </a:r>
              <a:endParaRPr sz="1700">
                <a:solidFill>
                  <a:srgbClr val="3C4043"/>
                </a:solidFill>
                <a:latin typeface="Roboto Medium"/>
                <a:ea typeface="Roboto Medium"/>
                <a:cs typeface="Roboto Medium"/>
                <a:sym typeface="Roboto Medium"/>
              </a:endParaRPr>
            </a:p>
          </p:txBody>
        </p:sp>
        <p:sp>
          <p:nvSpPr>
            <p:cNvPr id="1254" name="Google Shape;1254;p75"/>
            <p:cNvSpPr/>
            <p:nvPr/>
          </p:nvSpPr>
          <p:spPr>
            <a:xfrm>
              <a:off x="5087923" y="2925710"/>
              <a:ext cx="431700" cy="11274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55" name="Google Shape;1255;p75"/>
            <p:cNvSpPr txBox="1"/>
            <p:nvPr/>
          </p:nvSpPr>
          <p:spPr>
            <a:xfrm>
              <a:off x="4986335" y="2913521"/>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54</a:t>
              </a:r>
              <a:endParaRPr sz="1700">
                <a:solidFill>
                  <a:srgbClr val="FFFFFF"/>
                </a:solidFill>
                <a:latin typeface="Roboto Medium"/>
                <a:ea typeface="Roboto Medium"/>
                <a:cs typeface="Roboto Medium"/>
                <a:sym typeface="Roboto Medium"/>
              </a:endParaRPr>
            </a:p>
          </p:txBody>
        </p:sp>
      </p:grpSp>
      <p:grpSp>
        <p:nvGrpSpPr>
          <p:cNvPr id="1256" name="Google Shape;1256;p75"/>
          <p:cNvGrpSpPr/>
          <p:nvPr/>
        </p:nvGrpSpPr>
        <p:grpSpPr>
          <a:xfrm>
            <a:off x="4776691" y="2145174"/>
            <a:ext cx="795351" cy="3053869"/>
            <a:chOff x="4344262" y="1560408"/>
            <a:chExt cx="643800" cy="2490109"/>
          </a:xfrm>
        </p:grpSpPr>
        <p:sp>
          <p:nvSpPr>
            <p:cNvPr id="1257" name="Google Shape;1257;p75"/>
            <p:cNvSpPr/>
            <p:nvPr/>
          </p:nvSpPr>
          <p:spPr>
            <a:xfrm>
              <a:off x="44517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258" name="Google Shape;1258;p75"/>
            <p:cNvSpPr txBox="1"/>
            <p:nvPr/>
          </p:nvSpPr>
          <p:spPr>
            <a:xfrm>
              <a:off x="4344262" y="156040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33</a:t>
              </a:r>
              <a:endParaRPr sz="1700">
                <a:solidFill>
                  <a:srgbClr val="3C4043"/>
                </a:solidFill>
                <a:latin typeface="Roboto Medium"/>
                <a:ea typeface="Roboto Medium"/>
                <a:cs typeface="Roboto Medium"/>
                <a:sym typeface="Roboto Medium"/>
              </a:endParaRPr>
            </a:p>
          </p:txBody>
        </p:sp>
        <p:sp>
          <p:nvSpPr>
            <p:cNvPr id="1259" name="Google Shape;1259;p75"/>
            <p:cNvSpPr/>
            <p:nvPr/>
          </p:nvSpPr>
          <p:spPr>
            <a:xfrm>
              <a:off x="4451704" y="2525316"/>
              <a:ext cx="431700" cy="15252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260" name="Google Shape;1260;p75"/>
          <p:cNvSpPr txBox="1"/>
          <p:nvPr/>
        </p:nvSpPr>
        <p:spPr>
          <a:xfrm>
            <a:off x="4776788" y="3342917"/>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67</a:t>
            </a:r>
            <a:endParaRPr sz="1700">
              <a:solidFill>
                <a:srgbClr val="FFFFFF"/>
              </a:solidFill>
              <a:latin typeface="Roboto Medium"/>
              <a:ea typeface="Roboto Medium"/>
              <a:cs typeface="Roboto Medium"/>
              <a:sym typeface="Roboto Medium"/>
            </a:endParaRPr>
          </a:p>
        </p:txBody>
      </p:sp>
      <p:sp>
        <p:nvSpPr>
          <p:cNvPr id="1261" name="Google Shape;1261;p75"/>
          <p:cNvSpPr txBox="1"/>
          <p:nvPr/>
        </p:nvSpPr>
        <p:spPr>
          <a:xfrm>
            <a:off x="10098888" y="3809575"/>
            <a:ext cx="8529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Social Norms</a:t>
            </a:r>
            <a:endParaRPr sz="1200">
              <a:solidFill>
                <a:srgbClr val="434343"/>
              </a:solidFill>
              <a:latin typeface="Roboto"/>
              <a:ea typeface="Roboto"/>
              <a:cs typeface="Roboto"/>
              <a:sym typeface="Roboto"/>
            </a:endParaRPr>
          </a:p>
        </p:txBody>
      </p:sp>
      <p:sp>
        <p:nvSpPr>
          <p:cNvPr id="1262" name="Google Shape;1262;p75"/>
          <p:cNvSpPr txBox="1"/>
          <p:nvPr/>
        </p:nvSpPr>
        <p:spPr>
          <a:xfrm>
            <a:off x="10089049" y="3339861"/>
            <a:ext cx="810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Scarcity Bias</a:t>
            </a:r>
            <a:endParaRPr sz="1200">
              <a:solidFill>
                <a:srgbClr val="434343"/>
              </a:solidFill>
              <a:latin typeface="Roboto"/>
              <a:ea typeface="Roboto"/>
              <a:cs typeface="Roboto"/>
              <a:sym typeface="Roboto"/>
            </a:endParaRPr>
          </a:p>
        </p:txBody>
      </p:sp>
      <p:sp>
        <p:nvSpPr>
          <p:cNvPr id="1263" name="Google Shape;1263;p75"/>
          <p:cNvSpPr txBox="1"/>
          <p:nvPr/>
        </p:nvSpPr>
        <p:spPr>
          <a:xfrm>
            <a:off x="10080717" y="2835104"/>
            <a:ext cx="8433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Free</a:t>
            </a:r>
            <a:endParaRPr sz="1200">
              <a:solidFill>
                <a:srgbClr val="434343"/>
              </a:solidFill>
              <a:latin typeface="Roboto"/>
              <a:ea typeface="Roboto"/>
              <a:cs typeface="Roboto"/>
              <a:sym typeface="Roboto"/>
            </a:endParaRPr>
          </a:p>
        </p:txBody>
      </p:sp>
      <p:sp>
        <p:nvSpPr>
          <p:cNvPr id="1264" name="Google Shape;1264;p75"/>
          <p:cNvSpPr/>
          <p:nvPr/>
        </p:nvSpPr>
        <p:spPr>
          <a:xfrm>
            <a:off x="9629637" y="3780199"/>
            <a:ext cx="330320" cy="370187"/>
          </a:xfrm>
          <a:custGeom>
            <a:rect b="b" l="l" r="r" t="t"/>
            <a:pathLst>
              <a:path extrusionOk="0" h="1449" w="1303">
                <a:moveTo>
                  <a:pt x="0" y="580"/>
                </a:moveTo>
                <a:lnTo>
                  <a:pt x="0" y="869"/>
                </a:lnTo>
                <a:lnTo>
                  <a:pt x="144" y="869"/>
                </a:lnTo>
                <a:lnTo>
                  <a:pt x="144" y="580"/>
                </a:lnTo>
                <a:close/>
                <a:moveTo>
                  <a:pt x="1158" y="580"/>
                </a:moveTo>
                <a:lnTo>
                  <a:pt x="1158" y="869"/>
                </a:lnTo>
                <a:lnTo>
                  <a:pt x="1303" y="869"/>
                </a:lnTo>
                <a:lnTo>
                  <a:pt x="1303" y="580"/>
                </a:lnTo>
                <a:close/>
                <a:moveTo>
                  <a:pt x="869" y="290"/>
                </a:moveTo>
                <a:lnTo>
                  <a:pt x="869" y="1158"/>
                </a:lnTo>
                <a:lnTo>
                  <a:pt x="1013" y="1158"/>
                </a:lnTo>
                <a:lnTo>
                  <a:pt x="1013" y="290"/>
                </a:lnTo>
                <a:close/>
                <a:moveTo>
                  <a:pt x="290" y="290"/>
                </a:moveTo>
                <a:lnTo>
                  <a:pt x="290" y="1159"/>
                </a:lnTo>
                <a:lnTo>
                  <a:pt x="435" y="1159"/>
                </a:lnTo>
                <a:lnTo>
                  <a:pt x="435" y="290"/>
                </a:lnTo>
                <a:close/>
                <a:moveTo>
                  <a:pt x="579" y="1"/>
                </a:moveTo>
                <a:lnTo>
                  <a:pt x="579" y="1449"/>
                </a:lnTo>
                <a:lnTo>
                  <a:pt x="724" y="1449"/>
                </a:lnTo>
                <a:lnTo>
                  <a:pt x="724" y="1"/>
                </a:lnTo>
                <a:close/>
              </a:path>
            </a:pathLst>
          </a:custGeom>
          <a:solidFill>
            <a:srgbClr val="34A85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265" name="Google Shape;1265;p75"/>
          <p:cNvSpPr/>
          <p:nvPr/>
        </p:nvSpPr>
        <p:spPr>
          <a:xfrm>
            <a:off x="9636892" y="2808492"/>
            <a:ext cx="347262" cy="342708"/>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75"/>
          <p:cNvSpPr/>
          <p:nvPr/>
        </p:nvSpPr>
        <p:spPr>
          <a:xfrm>
            <a:off x="9659762" y="3316457"/>
            <a:ext cx="301499" cy="320769"/>
          </a:xfrm>
          <a:custGeom>
            <a:rect b="b" l="l" r="r" t="t"/>
            <a:pathLst>
              <a:path extrusionOk="0" h="7065" w="7065">
                <a:moveTo>
                  <a:pt x="4607" y="537"/>
                </a:moveTo>
                <a:lnTo>
                  <a:pt x="4607" y="1611"/>
                </a:lnTo>
                <a:lnTo>
                  <a:pt x="820" y="1611"/>
                </a:lnTo>
                <a:lnTo>
                  <a:pt x="1979" y="537"/>
                </a:lnTo>
                <a:close/>
                <a:moveTo>
                  <a:pt x="5115" y="566"/>
                </a:moveTo>
                <a:lnTo>
                  <a:pt x="6245" y="1611"/>
                </a:lnTo>
                <a:lnTo>
                  <a:pt x="5115" y="1611"/>
                </a:lnTo>
                <a:lnTo>
                  <a:pt x="5115" y="566"/>
                </a:lnTo>
                <a:close/>
                <a:moveTo>
                  <a:pt x="3279" y="2120"/>
                </a:moveTo>
                <a:lnTo>
                  <a:pt x="3279" y="3363"/>
                </a:lnTo>
                <a:lnTo>
                  <a:pt x="1753" y="3363"/>
                </a:lnTo>
                <a:lnTo>
                  <a:pt x="962" y="2120"/>
                </a:lnTo>
                <a:close/>
                <a:moveTo>
                  <a:pt x="6104" y="2120"/>
                </a:moveTo>
                <a:lnTo>
                  <a:pt x="3815" y="5680"/>
                </a:lnTo>
                <a:lnTo>
                  <a:pt x="3815" y="2120"/>
                </a:lnTo>
                <a:close/>
                <a:moveTo>
                  <a:pt x="3279" y="3900"/>
                </a:moveTo>
                <a:lnTo>
                  <a:pt x="3279" y="5708"/>
                </a:lnTo>
                <a:lnTo>
                  <a:pt x="2120" y="3900"/>
                </a:lnTo>
                <a:close/>
                <a:moveTo>
                  <a:pt x="1781" y="1"/>
                </a:moveTo>
                <a:lnTo>
                  <a:pt x="1" y="1639"/>
                </a:lnTo>
                <a:lnTo>
                  <a:pt x="3533" y="7065"/>
                </a:lnTo>
                <a:lnTo>
                  <a:pt x="7065" y="1639"/>
                </a:lnTo>
                <a:lnTo>
                  <a:pt x="5313" y="1"/>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7" name="Google Shape;1267;p75"/>
          <p:cNvGrpSpPr/>
          <p:nvPr/>
        </p:nvGrpSpPr>
        <p:grpSpPr>
          <a:xfrm>
            <a:off x="9701687" y="2321578"/>
            <a:ext cx="1517655" cy="328434"/>
            <a:chOff x="6117157" y="-649347"/>
            <a:chExt cx="1694189" cy="344596"/>
          </a:xfrm>
        </p:grpSpPr>
        <p:sp>
          <p:nvSpPr>
            <p:cNvPr id="1268" name="Google Shape;1268;p75"/>
            <p:cNvSpPr txBox="1"/>
            <p:nvPr/>
          </p:nvSpPr>
          <p:spPr>
            <a:xfrm>
              <a:off x="6516246" y="-649347"/>
              <a:ext cx="1295100" cy="33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Authority Bias</a:t>
              </a:r>
              <a:endParaRPr sz="1200">
                <a:solidFill>
                  <a:srgbClr val="434343"/>
                </a:solidFill>
                <a:latin typeface="Roboto"/>
                <a:ea typeface="Roboto"/>
                <a:cs typeface="Roboto"/>
                <a:sym typeface="Roboto"/>
              </a:endParaRPr>
            </a:p>
          </p:txBody>
        </p:sp>
        <p:sp>
          <p:nvSpPr>
            <p:cNvPr id="1269" name="Google Shape;1269;p75"/>
            <p:cNvSpPr/>
            <p:nvPr/>
          </p:nvSpPr>
          <p:spPr>
            <a:xfrm>
              <a:off x="6117157" y="-634744"/>
              <a:ext cx="243001" cy="329993"/>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rgbClr val="34A85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sz="1400">
                <a:latin typeface="Google Sans"/>
                <a:ea typeface="Google Sans"/>
                <a:cs typeface="Google Sans"/>
                <a:sym typeface="Google Sans"/>
              </a:endParaRPr>
            </a:p>
          </p:txBody>
        </p:sp>
      </p:grpSp>
      <p:sp>
        <p:nvSpPr>
          <p:cNvPr id="1270" name="Google Shape;1270;p75"/>
          <p:cNvSpPr txBox="1"/>
          <p:nvPr/>
        </p:nvSpPr>
        <p:spPr>
          <a:xfrm>
            <a:off x="10058363" y="4281480"/>
            <a:ext cx="1038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Category</a:t>
            </a:r>
            <a:endParaRPr sz="1200">
              <a:solidFill>
                <a:srgbClr val="434343"/>
              </a:solidFill>
              <a:latin typeface="Roboto"/>
              <a:ea typeface="Roboto"/>
              <a:cs typeface="Roboto"/>
              <a:sym typeface="Roboto"/>
            </a:endParaRPr>
          </a:p>
          <a:p>
            <a:pPr indent="0" lvl="0" marL="0" rtl="0" algn="l">
              <a:spcBef>
                <a:spcPts val="0"/>
              </a:spcBef>
              <a:spcAft>
                <a:spcPts val="0"/>
              </a:spcAft>
              <a:buNone/>
            </a:pPr>
            <a:r>
              <a:rPr lang="en" sz="1200">
                <a:solidFill>
                  <a:srgbClr val="434343"/>
                </a:solidFill>
                <a:latin typeface="Roboto"/>
                <a:ea typeface="Roboto"/>
                <a:cs typeface="Roboto"/>
                <a:sym typeface="Roboto"/>
              </a:rPr>
              <a:t>Heuristics</a:t>
            </a:r>
            <a:endParaRPr sz="1200">
              <a:solidFill>
                <a:srgbClr val="434343"/>
              </a:solidFill>
              <a:latin typeface="Roboto"/>
              <a:ea typeface="Roboto"/>
              <a:cs typeface="Roboto"/>
              <a:sym typeface="Roboto"/>
            </a:endParaRPr>
          </a:p>
        </p:txBody>
      </p:sp>
      <p:sp>
        <p:nvSpPr>
          <p:cNvPr id="1271" name="Google Shape;1271;p75"/>
          <p:cNvSpPr/>
          <p:nvPr/>
        </p:nvSpPr>
        <p:spPr>
          <a:xfrm rot="5400000">
            <a:off x="9619112" y="4280513"/>
            <a:ext cx="351351" cy="330310"/>
          </a:xfrm>
          <a:custGeom>
            <a:rect b="b" l="l" r="r" t="t"/>
            <a:pathLst>
              <a:path extrusionOk="0" h="1304" w="1303">
                <a:moveTo>
                  <a:pt x="651" y="472"/>
                </a:moveTo>
                <a:cubicBezTo>
                  <a:pt x="751" y="472"/>
                  <a:pt x="832" y="553"/>
                  <a:pt x="833" y="652"/>
                </a:cubicBezTo>
                <a:cubicBezTo>
                  <a:pt x="833" y="761"/>
                  <a:pt x="744" y="834"/>
                  <a:pt x="650" y="834"/>
                </a:cubicBezTo>
                <a:cubicBezTo>
                  <a:pt x="606" y="834"/>
                  <a:pt x="560" y="817"/>
                  <a:pt x="523" y="780"/>
                </a:cubicBezTo>
                <a:cubicBezTo>
                  <a:pt x="409" y="666"/>
                  <a:pt x="490" y="472"/>
                  <a:pt x="651" y="472"/>
                </a:cubicBezTo>
                <a:close/>
                <a:moveTo>
                  <a:pt x="535" y="218"/>
                </a:moveTo>
                <a:cubicBezTo>
                  <a:pt x="527" y="218"/>
                  <a:pt x="519" y="220"/>
                  <a:pt x="512" y="224"/>
                </a:cubicBezTo>
                <a:lnTo>
                  <a:pt x="349" y="318"/>
                </a:lnTo>
                <a:cubicBezTo>
                  <a:pt x="336" y="326"/>
                  <a:pt x="327" y="341"/>
                  <a:pt x="327" y="356"/>
                </a:cubicBezTo>
                <a:cubicBezTo>
                  <a:pt x="327" y="362"/>
                  <a:pt x="328" y="367"/>
                  <a:pt x="331" y="372"/>
                </a:cubicBezTo>
                <a:lnTo>
                  <a:pt x="372" y="477"/>
                </a:lnTo>
                <a:lnTo>
                  <a:pt x="360" y="498"/>
                </a:lnTo>
                <a:lnTo>
                  <a:pt x="249" y="516"/>
                </a:lnTo>
                <a:cubicBezTo>
                  <a:pt x="228" y="519"/>
                  <a:pt x="211" y="537"/>
                  <a:pt x="211" y="559"/>
                </a:cubicBezTo>
                <a:lnTo>
                  <a:pt x="211" y="747"/>
                </a:lnTo>
                <a:cubicBezTo>
                  <a:pt x="211" y="769"/>
                  <a:pt x="228" y="787"/>
                  <a:pt x="249" y="791"/>
                </a:cubicBezTo>
                <a:lnTo>
                  <a:pt x="360" y="807"/>
                </a:lnTo>
                <a:cubicBezTo>
                  <a:pt x="362" y="810"/>
                  <a:pt x="363" y="815"/>
                  <a:pt x="365" y="818"/>
                </a:cubicBezTo>
                <a:cubicBezTo>
                  <a:pt x="367" y="822"/>
                  <a:pt x="369" y="825"/>
                  <a:pt x="372" y="828"/>
                </a:cubicBezTo>
                <a:lnTo>
                  <a:pt x="331" y="933"/>
                </a:lnTo>
                <a:cubicBezTo>
                  <a:pt x="328" y="937"/>
                  <a:pt x="327" y="944"/>
                  <a:pt x="327" y="949"/>
                </a:cubicBezTo>
                <a:cubicBezTo>
                  <a:pt x="327" y="965"/>
                  <a:pt x="336" y="979"/>
                  <a:pt x="349" y="987"/>
                </a:cubicBezTo>
                <a:lnTo>
                  <a:pt x="512" y="1081"/>
                </a:lnTo>
                <a:cubicBezTo>
                  <a:pt x="519" y="1085"/>
                  <a:pt x="526" y="1087"/>
                  <a:pt x="534" y="1087"/>
                </a:cubicBezTo>
                <a:cubicBezTo>
                  <a:pt x="547" y="1087"/>
                  <a:pt x="560" y="1081"/>
                  <a:pt x="569" y="1071"/>
                </a:cubicBezTo>
                <a:lnTo>
                  <a:pt x="638" y="982"/>
                </a:lnTo>
                <a:lnTo>
                  <a:pt x="664" y="982"/>
                </a:lnTo>
                <a:lnTo>
                  <a:pt x="733" y="1071"/>
                </a:lnTo>
                <a:cubicBezTo>
                  <a:pt x="742" y="1081"/>
                  <a:pt x="755" y="1087"/>
                  <a:pt x="768" y="1087"/>
                </a:cubicBezTo>
                <a:cubicBezTo>
                  <a:pt x="775" y="1087"/>
                  <a:pt x="783" y="1085"/>
                  <a:pt x="790" y="1081"/>
                </a:cubicBezTo>
                <a:lnTo>
                  <a:pt x="952" y="987"/>
                </a:lnTo>
                <a:cubicBezTo>
                  <a:pt x="966" y="979"/>
                  <a:pt x="974" y="965"/>
                  <a:pt x="974" y="949"/>
                </a:cubicBezTo>
                <a:cubicBezTo>
                  <a:pt x="974" y="944"/>
                  <a:pt x="973" y="937"/>
                  <a:pt x="971" y="933"/>
                </a:cubicBezTo>
                <a:lnTo>
                  <a:pt x="930" y="828"/>
                </a:lnTo>
                <a:cubicBezTo>
                  <a:pt x="935" y="819"/>
                  <a:pt x="937" y="815"/>
                  <a:pt x="942" y="806"/>
                </a:cubicBezTo>
                <a:lnTo>
                  <a:pt x="1053" y="790"/>
                </a:lnTo>
                <a:cubicBezTo>
                  <a:pt x="1075" y="786"/>
                  <a:pt x="1091" y="767"/>
                  <a:pt x="1091" y="747"/>
                </a:cubicBezTo>
                <a:lnTo>
                  <a:pt x="1091" y="558"/>
                </a:lnTo>
                <a:cubicBezTo>
                  <a:pt x="1091" y="536"/>
                  <a:pt x="1075" y="518"/>
                  <a:pt x="1053" y="515"/>
                </a:cubicBezTo>
                <a:lnTo>
                  <a:pt x="942" y="498"/>
                </a:lnTo>
                <a:cubicBezTo>
                  <a:pt x="940" y="495"/>
                  <a:pt x="938" y="491"/>
                  <a:pt x="936" y="488"/>
                </a:cubicBezTo>
                <a:cubicBezTo>
                  <a:pt x="933" y="483"/>
                  <a:pt x="931" y="480"/>
                  <a:pt x="929" y="477"/>
                </a:cubicBezTo>
                <a:lnTo>
                  <a:pt x="970" y="372"/>
                </a:lnTo>
                <a:cubicBezTo>
                  <a:pt x="972" y="367"/>
                  <a:pt x="973" y="362"/>
                  <a:pt x="973" y="356"/>
                </a:cubicBezTo>
                <a:cubicBezTo>
                  <a:pt x="973" y="341"/>
                  <a:pt x="965" y="326"/>
                  <a:pt x="951" y="318"/>
                </a:cubicBezTo>
                <a:lnTo>
                  <a:pt x="789" y="224"/>
                </a:lnTo>
                <a:cubicBezTo>
                  <a:pt x="782" y="220"/>
                  <a:pt x="774" y="218"/>
                  <a:pt x="766" y="218"/>
                </a:cubicBezTo>
                <a:cubicBezTo>
                  <a:pt x="753" y="218"/>
                  <a:pt x="741" y="224"/>
                  <a:pt x="732" y="235"/>
                </a:cubicBezTo>
                <a:lnTo>
                  <a:pt x="664" y="323"/>
                </a:lnTo>
                <a:lnTo>
                  <a:pt x="639" y="323"/>
                </a:lnTo>
                <a:lnTo>
                  <a:pt x="569" y="235"/>
                </a:lnTo>
                <a:cubicBezTo>
                  <a:pt x="560" y="224"/>
                  <a:pt x="547" y="218"/>
                  <a:pt x="535" y="218"/>
                </a:cubicBezTo>
                <a:close/>
                <a:moveTo>
                  <a:pt x="146" y="145"/>
                </a:moveTo>
                <a:lnTo>
                  <a:pt x="1159" y="147"/>
                </a:lnTo>
                <a:lnTo>
                  <a:pt x="1157" y="1160"/>
                </a:lnTo>
                <a:lnTo>
                  <a:pt x="144" y="1158"/>
                </a:lnTo>
                <a:lnTo>
                  <a:pt x="146" y="145"/>
                </a:lnTo>
                <a:close/>
                <a:moveTo>
                  <a:pt x="145" y="1"/>
                </a:moveTo>
                <a:cubicBezTo>
                  <a:pt x="65" y="1"/>
                  <a:pt x="0" y="66"/>
                  <a:pt x="0" y="146"/>
                </a:cubicBezTo>
                <a:lnTo>
                  <a:pt x="0" y="1159"/>
                </a:lnTo>
                <a:cubicBezTo>
                  <a:pt x="0" y="1238"/>
                  <a:pt x="65" y="1303"/>
                  <a:pt x="144" y="1303"/>
                </a:cubicBezTo>
                <a:lnTo>
                  <a:pt x="1158" y="1303"/>
                </a:lnTo>
                <a:cubicBezTo>
                  <a:pt x="1238" y="1303"/>
                  <a:pt x="1303" y="1238"/>
                  <a:pt x="1303" y="1159"/>
                </a:cubicBezTo>
                <a:lnTo>
                  <a:pt x="1303" y="146"/>
                </a:lnTo>
                <a:cubicBezTo>
                  <a:pt x="1303" y="66"/>
                  <a:pt x="1238" y="1"/>
                  <a:pt x="1158" y="1"/>
                </a:cubicBezTo>
                <a:close/>
              </a:path>
            </a:pathLst>
          </a:custGeom>
          <a:solidFill>
            <a:srgbClr val="34A85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272" name="Google Shape;1272;p75"/>
          <p:cNvSpPr/>
          <p:nvPr/>
        </p:nvSpPr>
        <p:spPr>
          <a:xfrm>
            <a:off x="9649842" y="4753670"/>
            <a:ext cx="289925" cy="317925"/>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273" name="Google Shape;1273;p75"/>
          <p:cNvSpPr txBox="1"/>
          <p:nvPr/>
        </p:nvSpPr>
        <p:spPr>
          <a:xfrm>
            <a:off x="10073594" y="4758188"/>
            <a:ext cx="10107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Now</a:t>
            </a:r>
            <a:endParaRPr sz="1200">
              <a:solidFill>
                <a:srgbClr val="434343"/>
              </a:solidFill>
              <a:latin typeface="Roboto"/>
              <a:ea typeface="Roboto"/>
              <a:cs typeface="Roboto"/>
              <a:sym typeface="Roboto"/>
            </a:endParaRPr>
          </a:p>
        </p:txBody>
      </p:sp>
      <p:sp>
        <p:nvSpPr>
          <p:cNvPr id="1274" name="Google Shape;1274;p75"/>
          <p:cNvSpPr txBox="1"/>
          <p:nvPr/>
        </p:nvSpPr>
        <p:spPr>
          <a:xfrm>
            <a:off x="4510838" y="5278556"/>
            <a:ext cx="13272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Introduction of 2nd choice brand</a:t>
            </a:r>
            <a:endParaRPr sz="1200">
              <a:solidFill>
                <a:srgbClr val="5F6368"/>
              </a:solidFill>
              <a:latin typeface="Roboto"/>
              <a:ea typeface="Roboto"/>
              <a:cs typeface="Roboto"/>
              <a:sym typeface="Roboto"/>
            </a:endParaRPr>
          </a:p>
        </p:txBody>
      </p:sp>
      <p:sp>
        <p:nvSpPr>
          <p:cNvPr id="1275" name="Google Shape;1275;p75"/>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pic>
        <p:nvPicPr>
          <p:cNvPr id="1280" name="Google Shape;1280;p76"/>
          <p:cNvPicPr preferRelativeResize="0"/>
          <p:nvPr/>
        </p:nvPicPr>
        <p:blipFill rotWithShape="1">
          <a:blip r:embed="rId3">
            <a:alphaModFix/>
          </a:blip>
          <a:srcRect b="14572" l="3871" r="2827" t="6699"/>
          <a:stretch/>
        </p:blipFill>
        <p:spPr>
          <a:xfrm>
            <a:off x="0" y="0"/>
            <a:ext cx="13715995" cy="7715245"/>
          </a:xfrm>
          <a:prstGeom prst="rect">
            <a:avLst/>
          </a:prstGeom>
          <a:noFill/>
          <a:ln>
            <a:noFill/>
          </a:ln>
        </p:spPr>
      </p:pic>
      <p:sp>
        <p:nvSpPr>
          <p:cNvPr id="1281" name="Google Shape;1281;p76"/>
          <p:cNvSpPr/>
          <p:nvPr/>
        </p:nvSpPr>
        <p:spPr>
          <a:xfrm>
            <a:off x="1095750" y="3420000"/>
            <a:ext cx="11524500" cy="8754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b="1" lang="en" sz="5700">
                <a:solidFill>
                  <a:srgbClr val="FFFFFF"/>
                </a:solidFill>
                <a:latin typeface="Google Sans"/>
                <a:ea typeface="Google Sans"/>
                <a:cs typeface="Google Sans"/>
                <a:sym typeface="Google Sans"/>
              </a:rPr>
              <a:t>Car (SUV)</a:t>
            </a:r>
            <a:endParaRPr b="1" sz="2900">
              <a:solidFill>
                <a:srgbClr val="FFFFFF"/>
              </a:solidFill>
              <a:latin typeface="Google Sans"/>
              <a:ea typeface="Google Sans"/>
              <a:cs typeface="Google Sans"/>
              <a:sym typeface="Google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pic>
        <p:nvPicPr>
          <p:cNvPr id="1286" name="Google Shape;1286;p77"/>
          <p:cNvPicPr preferRelativeResize="0"/>
          <p:nvPr/>
        </p:nvPicPr>
        <p:blipFill>
          <a:blip r:embed="rId3">
            <a:alphaModFix/>
          </a:blip>
          <a:stretch>
            <a:fillRect/>
          </a:stretch>
        </p:blipFill>
        <p:spPr>
          <a:xfrm>
            <a:off x="2690850" y="4044075"/>
            <a:ext cx="923625" cy="923625"/>
          </a:xfrm>
          <a:prstGeom prst="rect">
            <a:avLst/>
          </a:prstGeom>
          <a:noFill/>
          <a:ln>
            <a:noFill/>
          </a:ln>
        </p:spPr>
      </p:pic>
      <p:pic>
        <p:nvPicPr>
          <p:cNvPr id="1287" name="Google Shape;1287;p77"/>
          <p:cNvPicPr preferRelativeResize="0"/>
          <p:nvPr/>
        </p:nvPicPr>
        <p:blipFill>
          <a:blip r:embed="rId3">
            <a:alphaModFix/>
          </a:blip>
          <a:stretch>
            <a:fillRect/>
          </a:stretch>
        </p:blipFill>
        <p:spPr>
          <a:xfrm>
            <a:off x="7803900" y="4044075"/>
            <a:ext cx="923625" cy="923625"/>
          </a:xfrm>
          <a:prstGeom prst="rect">
            <a:avLst/>
          </a:prstGeom>
          <a:noFill/>
          <a:ln>
            <a:noFill/>
          </a:ln>
        </p:spPr>
      </p:pic>
      <p:pic>
        <p:nvPicPr>
          <p:cNvPr id="1288" name="Google Shape;1288;p77"/>
          <p:cNvPicPr preferRelativeResize="0"/>
          <p:nvPr/>
        </p:nvPicPr>
        <p:blipFill>
          <a:blip r:embed="rId4">
            <a:alphaModFix/>
          </a:blip>
          <a:stretch>
            <a:fillRect/>
          </a:stretch>
        </p:blipFill>
        <p:spPr>
          <a:xfrm>
            <a:off x="7228031" y="2478937"/>
            <a:ext cx="2075362" cy="1241175"/>
          </a:xfrm>
          <a:prstGeom prst="rect">
            <a:avLst/>
          </a:prstGeom>
          <a:noFill/>
          <a:ln>
            <a:noFill/>
          </a:ln>
        </p:spPr>
      </p:pic>
      <p:pic>
        <p:nvPicPr>
          <p:cNvPr id="1289" name="Google Shape;1289;p77"/>
          <p:cNvPicPr preferRelativeResize="0"/>
          <p:nvPr/>
        </p:nvPicPr>
        <p:blipFill>
          <a:blip r:embed="rId5">
            <a:alphaModFix/>
          </a:blip>
          <a:stretch>
            <a:fillRect/>
          </a:stretch>
        </p:blipFill>
        <p:spPr>
          <a:xfrm>
            <a:off x="4343362" y="4131518"/>
            <a:ext cx="2503068" cy="748751"/>
          </a:xfrm>
          <a:prstGeom prst="rect">
            <a:avLst/>
          </a:prstGeom>
          <a:noFill/>
          <a:ln>
            <a:noFill/>
          </a:ln>
        </p:spPr>
      </p:pic>
      <p:pic>
        <p:nvPicPr>
          <p:cNvPr id="1290" name="Google Shape;1290;p77"/>
          <p:cNvPicPr preferRelativeResize="0"/>
          <p:nvPr/>
        </p:nvPicPr>
        <p:blipFill>
          <a:blip r:embed="rId5">
            <a:alphaModFix/>
          </a:blip>
          <a:stretch>
            <a:fillRect/>
          </a:stretch>
        </p:blipFill>
        <p:spPr>
          <a:xfrm>
            <a:off x="9456412" y="4131518"/>
            <a:ext cx="2503068" cy="748751"/>
          </a:xfrm>
          <a:prstGeom prst="rect">
            <a:avLst/>
          </a:prstGeom>
          <a:noFill/>
          <a:ln>
            <a:noFill/>
          </a:ln>
        </p:spPr>
      </p:pic>
      <p:sp>
        <p:nvSpPr>
          <p:cNvPr id="1291" name="Google Shape;1291;p77"/>
          <p:cNvSpPr/>
          <p:nvPr/>
        </p:nvSpPr>
        <p:spPr>
          <a:xfrm>
            <a:off x="2233388" y="5291671"/>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Free piggy bank toy</a:t>
            </a:r>
            <a:endParaRPr b="0" i="0" sz="2100" u="none" cap="none" strike="noStrike">
              <a:solidFill>
                <a:srgbClr val="000000"/>
              </a:solidFill>
              <a:latin typeface="Arial"/>
              <a:ea typeface="Arial"/>
              <a:cs typeface="Arial"/>
              <a:sym typeface="Arial"/>
            </a:endParaRPr>
          </a:p>
        </p:txBody>
      </p:sp>
      <p:sp>
        <p:nvSpPr>
          <p:cNvPr id="1292" name="Google Shape;1292;p77"/>
          <p:cNvSpPr/>
          <p:nvPr/>
        </p:nvSpPr>
        <p:spPr>
          <a:xfrm>
            <a:off x="7287638" y="5291671"/>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Free piggy bank toy</a:t>
            </a:r>
            <a:endParaRPr b="0" i="0" sz="2100" u="none" cap="none" strike="noStrike">
              <a:solidFill>
                <a:srgbClr val="000000"/>
              </a:solidFill>
              <a:latin typeface="Arial"/>
              <a:ea typeface="Arial"/>
              <a:cs typeface="Arial"/>
              <a:sym typeface="Arial"/>
            </a:endParaRPr>
          </a:p>
        </p:txBody>
      </p:sp>
      <p:sp>
        <p:nvSpPr>
          <p:cNvPr id="1293" name="Google Shape;1293;p77"/>
          <p:cNvSpPr/>
          <p:nvPr/>
        </p:nvSpPr>
        <p:spPr>
          <a:xfrm>
            <a:off x="4616813" y="5291671"/>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Ethical ISA</a:t>
            </a:r>
            <a:endParaRPr b="0" i="0" sz="2100" u="none" cap="none" strike="noStrike">
              <a:solidFill>
                <a:srgbClr val="000000"/>
              </a:solidFill>
              <a:latin typeface="Arial"/>
              <a:ea typeface="Arial"/>
              <a:cs typeface="Arial"/>
              <a:sym typeface="Arial"/>
            </a:endParaRPr>
          </a:p>
        </p:txBody>
      </p:sp>
      <p:sp>
        <p:nvSpPr>
          <p:cNvPr id="1294" name="Google Shape;1294;p77"/>
          <p:cNvSpPr/>
          <p:nvPr/>
        </p:nvSpPr>
        <p:spPr>
          <a:xfrm>
            <a:off x="9729863" y="5291671"/>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Ethical ISA</a:t>
            </a:r>
            <a:endParaRPr b="0" i="0" sz="2100" u="none" cap="none" strike="noStrike">
              <a:solidFill>
                <a:srgbClr val="000000"/>
              </a:solidFill>
              <a:latin typeface="Arial"/>
              <a:ea typeface="Arial"/>
              <a:cs typeface="Arial"/>
              <a:sym typeface="Arial"/>
            </a:endParaRPr>
          </a:p>
        </p:txBody>
      </p:sp>
      <p:sp>
        <p:nvSpPr>
          <p:cNvPr id="1295" name="Google Shape;1295;p77"/>
          <p:cNvSpPr/>
          <p:nvPr/>
        </p:nvSpPr>
        <p:spPr>
          <a:xfrm>
            <a:off x="7287638" y="6152484"/>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Open with £1 today only </a:t>
            </a:r>
            <a:endParaRPr b="0" i="0" sz="2100" u="none" cap="none" strike="noStrike">
              <a:solidFill>
                <a:srgbClr val="000000"/>
              </a:solidFill>
              <a:latin typeface="Arial"/>
              <a:ea typeface="Arial"/>
              <a:cs typeface="Arial"/>
              <a:sym typeface="Arial"/>
            </a:endParaRPr>
          </a:p>
        </p:txBody>
      </p:sp>
      <p:sp>
        <p:nvSpPr>
          <p:cNvPr id="1296" name="Google Shape;1296;p77"/>
          <p:cNvSpPr/>
          <p:nvPr/>
        </p:nvSpPr>
        <p:spPr>
          <a:xfrm>
            <a:off x="2233388" y="6152484"/>
            <a:ext cx="19563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Open with £1 today only </a:t>
            </a:r>
            <a:endParaRPr b="0" i="0" sz="2100" u="none" cap="none" strike="noStrike">
              <a:solidFill>
                <a:srgbClr val="000000"/>
              </a:solidFill>
              <a:latin typeface="Arial"/>
              <a:ea typeface="Arial"/>
              <a:cs typeface="Arial"/>
              <a:sym typeface="Arial"/>
            </a:endParaRPr>
          </a:p>
        </p:txBody>
      </p:sp>
      <p:sp>
        <p:nvSpPr>
          <p:cNvPr id="1297" name="Google Shape;1297;p77"/>
          <p:cNvSpPr/>
          <p:nvPr/>
        </p:nvSpPr>
        <p:spPr>
          <a:xfrm>
            <a:off x="4497638" y="6152475"/>
            <a:ext cx="2267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Applications approved next day </a:t>
            </a:r>
            <a:endParaRPr b="0" i="0" sz="2100" u="none" cap="none" strike="noStrike">
              <a:solidFill>
                <a:srgbClr val="000000"/>
              </a:solidFill>
              <a:latin typeface="Arial"/>
              <a:ea typeface="Arial"/>
              <a:cs typeface="Arial"/>
              <a:sym typeface="Arial"/>
            </a:endParaRPr>
          </a:p>
        </p:txBody>
      </p:sp>
      <p:sp>
        <p:nvSpPr>
          <p:cNvPr id="1298" name="Google Shape;1298;p77"/>
          <p:cNvSpPr/>
          <p:nvPr/>
        </p:nvSpPr>
        <p:spPr>
          <a:xfrm>
            <a:off x="9574163" y="6152475"/>
            <a:ext cx="2267700" cy="536700"/>
          </a:xfrm>
          <a:prstGeom prst="rect">
            <a:avLst/>
          </a:prstGeom>
          <a:solidFill>
            <a:srgbClr val="FFFFFF"/>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1800"/>
              <a:buFont typeface="Arial"/>
              <a:buNone/>
            </a:pPr>
            <a:r>
              <a:rPr lang="en" sz="1800"/>
              <a:t>Applications approved next day </a:t>
            </a:r>
            <a:endParaRPr b="0" i="0" sz="2100" u="none" cap="none" strike="noStrike">
              <a:solidFill>
                <a:srgbClr val="000000"/>
              </a:solidFill>
              <a:latin typeface="Arial"/>
              <a:ea typeface="Arial"/>
              <a:cs typeface="Arial"/>
              <a:sym typeface="Arial"/>
            </a:endParaRPr>
          </a:p>
        </p:txBody>
      </p:sp>
      <p:grpSp>
        <p:nvGrpSpPr>
          <p:cNvPr id="1299" name="Google Shape;1299;p77"/>
          <p:cNvGrpSpPr/>
          <p:nvPr/>
        </p:nvGrpSpPr>
        <p:grpSpPr>
          <a:xfrm>
            <a:off x="1636238" y="228600"/>
            <a:ext cx="10443527" cy="7258050"/>
            <a:chOff x="1355000" y="152400"/>
            <a:chExt cx="6962351" cy="4838700"/>
          </a:xfrm>
        </p:grpSpPr>
        <p:pic>
          <p:nvPicPr>
            <p:cNvPr id="1300" name="Google Shape;1300;p77"/>
            <p:cNvPicPr preferRelativeResize="0"/>
            <p:nvPr/>
          </p:nvPicPr>
          <p:blipFill>
            <a:blip r:embed="rId6">
              <a:alphaModFix/>
            </a:blip>
            <a:stretch>
              <a:fillRect/>
            </a:stretch>
          </p:blipFill>
          <p:spPr>
            <a:xfrm>
              <a:off x="1355000" y="152400"/>
              <a:ext cx="6962351" cy="4838700"/>
            </a:xfrm>
            <a:prstGeom prst="rect">
              <a:avLst/>
            </a:prstGeom>
            <a:noFill/>
            <a:ln>
              <a:noFill/>
            </a:ln>
          </p:spPr>
        </p:pic>
        <p:sp>
          <p:nvSpPr>
            <p:cNvPr id="1301" name="Google Shape;1301;p77"/>
            <p:cNvSpPr/>
            <p:nvPr/>
          </p:nvSpPr>
          <p:spPr>
            <a:xfrm>
              <a:off x="3233050" y="1620025"/>
              <a:ext cx="1522500" cy="9900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02" name="Google Shape;1302;p77"/>
            <p:cNvSpPr/>
            <p:nvPr/>
          </p:nvSpPr>
          <p:spPr>
            <a:xfrm>
              <a:off x="6586950" y="1620025"/>
              <a:ext cx="1522500" cy="9900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03" name="Google Shape;1303;p77"/>
            <p:cNvSpPr/>
            <p:nvPr/>
          </p:nvSpPr>
          <p:spPr>
            <a:xfrm>
              <a:off x="1655550" y="1558700"/>
              <a:ext cx="1522500" cy="9900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04" name="Google Shape;1304;p77"/>
            <p:cNvSpPr/>
            <p:nvPr/>
          </p:nvSpPr>
          <p:spPr>
            <a:xfrm>
              <a:off x="5027250" y="1503200"/>
              <a:ext cx="1522500" cy="11010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05" name="Google Shape;1305;p77"/>
            <p:cNvSpPr/>
            <p:nvPr/>
          </p:nvSpPr>
          <p:spPr>
            <a:xfrm>
              <a:off x="1655550" y="2701100"/>
              <a:ext cx="1522500" cy="6066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06" name="Google Shape;1306;p77"/>
            <p:cNvSpPr/>
            <p:nvPr/>
          </p:nvSpPr>
          <p:spPr>
            <a:xfrm>
              <a:off x="3233050" y="2701100"/>
              <a:ext cx="1522500" cy="6066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07" name="Google Shape;1307;p77"/>
            <p:cNvSpPr/>
            <p:nvPr/>
          </p:nvSpPr>
          <p:spPr>
            <a:xfrm>
              <a:off x="1655550" y="3403700"/>
              <a:ext cx="1522500" cy="6066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Free wheel upgrade</a:t>
              </a:r>
              <a:endParaRPr sz="2100"/>
            </a:p>
          </p:txBody>
        </p:sp>
        <p:sp>
          <p:nvSpPr>
            <p:cNvPr id="1308" name="Google Shape;1308;p77"/>
            <p:cNvSpPr/>
            <p:nvPr/>
          </p:nvSpPr>
          <p:spPr>
            <a:xfrm>
              <a:off x="3233050" y="3398775"/>
              <a:ext cx="1522500" cy="6066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Largest boot space</a:t>
              </a:r>
              <a:endParaRPr sz="2100"/>
            </a:p>
          </p:txBody>
        </p:sp>
        <p:sp>
          <p:nvSpPr>
            <p:cNvPr id="1309" name="Google Shape;1309;p77"/>
            <p:cNvSpPr/>
            <p:nvPr/>
          </p:nvSpPr>
          <p:spPr>
            <a:xfrm>
              <a:off x="1655550" y="406927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t>Only 5 remaining!</a:t>
              </a:r>
              <a:endParaRPr sz="1700"/>
            </a:p>
          </p:txBody>
        </p:sp>
        <p:sp>
          <p:nvSpPr>
            <p:cNvPr id="1310" name="Google Shape;1310;p77"/>
            <p:cNvSpPr/>
            <p:nvPr/>
          </p:nvSpPr>
          <p:spPr>
            <a:xfrm>
              <a:off x="3233050" y="406927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1700">
                <a:solidFill>
                  <a:schemeClr val="dk1"/>
                </a:solidFill>
              </a:endParaRPr>
            </a:p>
            <a:p>
              <a:pPr indent="0" lvl="0" marL="0" rtl="0" algn="ctr">
                <a:spcBef>
                  <a:spcPts val="0"/>
                </a:spcBef>
                <a:spcAft>
                  <a:spcPts val="0"/>
                </a:spcAft>
                <a:buNone/>
              </a:pPr>
              <a:r>
                <a:rPr lang="en" sz="1700">
                  <a:solidFill>
                    <a:schemeClr val="dk1"/>
                  </a:solidFill>
                </a:rPr>
                <a:t>Drive away with your new car today</a:t>
              </a:r>
              <a:endParaRPr sz="1700"/>
            </a:p>
          </p:txBody>
        </p:sp>
        <p:sp>
          <p:nvSpPr>
            <p:cNvPr id="1311" name="Google Shape;1311;p77"/>
            <p:cNvSpPr/>
            <p:nvPr/>
          </p:nvSpPr>
          <p:spPr>
            <a:xfrm>
              <a:off x="5027250" y="406927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chemeClr val="dk1"/>
                  </a:solidFill>
                </a:rPr>
                <a:t>Deal of the month</a:t>
              </a:r>
              <a:endParaRPr sz="1700">
                <a:solidFill>
                  <a:schemeClr val="dk1"/>
                </a:solidFill>
              </a:endParaRPr>
            </a:p>
          </p:txBody>
        </p:sp>
        <p:sp>
          <p:nvSpPr>
            <p:cNvPr id="1312" name="Google Shape;1312;p77"/>
            <p:cNvSpPr/>
            <p:nvPr/>
          </p:nvSpPr>
          <p:spPr>
            <a:xfrm>
              <a:off x="6586950" y="406927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t>Ready to drive away in just 7 days </a:t>
              </a:r>
              <a:endParaRPr sz="1700"/>
            </a:p>
          </p:txBody>
        </p:sp>
        <p:sp>
          <p:nvSpPr>
            <p:cNvPr id="1313" name="Google Shape;1313;p77"/>
            <p:cNvSpPr/>
            <p:nvPr/>
          </p:nvSpPr>
          <p:spPr>
            <a:xfrm>
              <a:off x="5027250" y="344722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Free car mat </a:t>
              </a:r>
              <a:endParaRPr sz="2100"/>
            </a:p>
          </p:txBody>
        </p:sp>
        <p:sp>
          <p:nvSpPr>
            <p:cNvPr id="1314" name="Google Shape;1314;p77"/>
            <p:cNvSpPr/>
            <p:nvPr/>
          </p:nvSpPr>
          <p:spPr>
            <a:xfrm>
              <a:off x="6586950" y="344722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32 miles per gallon</a:t>
              </a:r>
              <a:endParaRPr sz="2100"/>
            </a:p>
          </p:txBody>
        </p:sp>
        <p:sp>
          <p:nvSpPr>
            <p:cNvPr id="1315" name="Google Shape;1315;p77"/>
            <p:cNvSpPr/>
            <p:nvPr/>
          </p:nvSpPr>
          <p:spPr>
            <a:xfrm>
              <a:off x="5027250" y="2749550"/>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316" name="Google Shape;1316;p77"/>
            <p:cNvSpPr/>
            <p:nvPr/>
          </p:nvSpPr>
          <p:spPr>
            <a:xfrm>
              <a:off x="6586950" y="2773775"/>
              <a:ext cx="1522500" cy="509700"/>
            </a:xfrm>
            <a:prstGeom prst="rect">
              <a:avLst/>
            </a:prstGeom>
            <a:solidFill>
              <a:srgbClr val="FFFFFF"/>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pic>
        <p:nvPicPr>
          <p:cNvPr id="1317" name="Google Shape;1317;p77"/>
          <p:cNvPicPr preferRelativeResize="0"/>
          <p:nvPr/>
        </p:nvPicPr>
        <p:blipFill>
          <a:blip r:embed="rId7">
            <a:alphaModFix/>
          </a:blip>
          <a:stretch>
            <a:fillRect/>
          </a:stretch>
        </p:blipFill>
        <p:spPr>
          <a:xfrm>
            <a:off x="9629962" y="4186686"/>
            <a:ext cx="2155987" cy="644942"/>
          </a:xfrm>
          <a:prstGeom prst="rect">
            <a:avLst/>
          </a:prstGeom>
          <a:noFill/>
          <a:ln>
            <a:noFill/>
          </a:ln>
        </p:spPr>
      </p:pic>
      <p:pic>
        <p:nvPicPr>
          <p:cNvPr id="1318" name="Google Shape;1318;p77"/>
          <p:cNvPicPr preferRelativeResize="0"/>
          <p:nvPr/>
        </p:nvPicPr>
        <p:blipFill>
          <a:blip r:embed="rId8">
            <a:alphaModFix/>
          </a:blip>
          <a:stretch>
            <a:fillRect/>
          </a:stretch>
        </p:blipFill>
        <p:spPr>
          <a:xfrm>
            <a:off x="1636238" y="687375"/>
            <a:ext cx="10443523" cy="1325025"/>
          </a:xfrm>
          <a:prstGeom prst="rect">
            <a:avLst/>
          </a:prstGeom>
          <a:noFill/>
          <a:ln>
            <a:noFill/>
          </a:ln>
        </p:spPr>
      </p:pic>
      <p:pic>
        <p:nvPicPr>
          <p:cNvPr id="1319" name="Google Shape;1319;p77"/>
          <p:cNvPicPr preferRelativeResize="0"/>
          <p:nvPr/>
        </p:nvPicPr>
        <p:blipFill rotWithShape="1">
          <a:blip r:embed="rId9">
            <a:alphaModFix/>
          </a:blip>
          <a:srcRect b="0" l="3044" r="0" t="0"/>
          <a:stretch/>
        </p:blipFill>
        <p:spPr>
          <a:xfrm>
            <a:off x="1636237" y="228600"/>
            <a:ext cx="10443525" cy="536850"/>
          </a:xfrm>
          <a:prstGeom prst="rect">
            <a:avLst/>
          </a:prstGeom>
          <a:noFill/>
          <a:ln>
            <a:noFill/>
          </a:ln>
        </p:spPr>
      </p:pic>
      <p:pic>
        <p:nvPicPr>
          <p:cNvPr id="1320" name="Google Shape;1320;p77"/>
          <p:cNvPicPr preferRelativeResize="0"/>
          <p:nvPr/>
        </p:nvPicPr>
        <p:blipFill>
          <a:blip r:embed="rId10">
            <a:alphaModFix/>
          </a:blip>
          <a:stretch>
            <a:fillRect/>
          </a:stretch>
        </p:blipFill>
        <p:spPr>
          <a:xfrm>
            <a:off x="2173800" y="2632972"/>
            <a:ext cx="2075324" cy="933131"/>
          </a:xfrm>
          <a:prstGeom prst="rect">
            <a:avLst/>
          </a:prstGeom>
          <a:noFill/>
          <a:ln>
            <a:noFill/>
          </a:ln>
        </p:spPr>
      </p:pic>
      <p:pic>
        <p:nvPicPr>
          <p:cNvPr id="1321" name="Google Shape;1321;p77"/>
          <p:cNvPicPr preferRelativeResize="0"/>
          <p:nvPr/>
        </p:nvPicPr>
        <p:blipFill>
          <a:blip r:embed="rId10">
            <a:alphaModFix/>
          </a:blip>
          <a:stretch>
            <a:fillRect/>
          </a:stretch>
        </p:blipFill>
        <p:spPr>
          <a:xfrm>
            <a:off x="7228050" y="2632953"/>
            <a:ext cx="2075324" cy="933131"/>
          </a:xfrm>
          <a:prstGeom prst="rect">
            <a:avLst/>
          </a:prstGeom>
          <a:noFill/>
          <a:ln>
            <a:noFill/>
          </a:ln>
        </p:spPr>
      </p:pic>
      <p:pic>
        <p:nvPicPr>
          <p:cNvPr id="1322" name="Google Shape;1322;p77"/>
          <p:cNvPicPr preferRelativeResize="0"/>
          <p:nvPr/>
        </p:nvPicPr>
        <p:blipFill>
          <a:blip r:embed="rId11">
            <a:alphaModFix/>
          </a:blip>
          <a:stretch>
            <a:fillRect/>
          </a:stretch>
        </p:blipFill>
        <p:spPr>
          <a:xfrm>
            <a:off x="4873369" y="2350444"/>
            <a:ext cx="1443038" cy="1443038"/>
          </a:xfrm>
          <a:prstGeom prst="rect">
            <a:avLst/>
          </a:prstGeom>
          <a:noFill/>
          <a:ln>
            <a:noFill/>
          </a:ln>
        </p:spPr>
      </p:pic>
      <p:pic>
        <p:nvPicPr>
          <p:cNvPr id="1323" name="Google Shape;1323;p77"/>
          <p:cNvPicPr preferRelativeResize="0"/>
          <p:nvPr/>
        </p:nvPicPr>
        <p:blipFill>
          <a:blip r:embed="rId12">
            <a:alphaModFix/>
          </a:blip>
          <a:stretch>
            <a:fillRect/>
          </a:stretch>
        </p:blipFill>
        <p:spPr>
          <a:xfrm>
            <a:off x="9903619" y="2494138"/>
            <a:ext cx="1443037" cy="1210824"/>
          </a:xfrm>
          <a:prstGeom prst="rect">
            <a:avLst/>
          </a:prstGeom>
          <a:noFill/>
          <a:ln>
            <a:noFill/>
          </a:ln>
        </p:spPr>
      </p:pic>
      <p:pic>
        <p:nvPicPr>
          <p:cNvPr id="1324" name="Google Shape;1324;p77"/>
          <p:cNvPicPr preferRelativeResize="0"/>
          <p:nvPr/>
        </p:nvPicPr>
        <p:blipFill>
          <a:blip r:embed="rId13">
            <a:alphaModFix/>
          </a:blip>
          <a:stretch>
            <a:fillRect/>
          </a:stretch>
        </p:blipFill>
        <p:spPr>
          <a:xfrm>
            <a:off x="4557225" y="4131543"/>
            <a:ext cx="2075326" cy="620794"/>
          </a:xfrm>
          <a:prstGeom prst="rect">
            <a:avLst/>
          </a:prstGeom>
          <a:noFill/>
          <a:ln>
            <a:noFill/>
          </a:ln>
        </p:spPr>
      </p:pic>
      <p:pic>
        <p:nvPicPr>
          <p:cNvPr id="1325" name="Google Shape;1325;p77"/>
          <p:cNvPicPr preferRelativeResize="0"/>
          <p:nvPr/>
        </p:nvPicPr>
        <p:blipFill>
          <a:blip r:embed="rId14">
            <a:alphaModFix/>
          </a:blip>
          <a:stretch>
            <a:fillRect/>
          </a:stretch>
        </p:blipFill>
        <p:spPr>
          <a:xfrm>
            <a:off x="2845388" y="4034550"/>
            <a:ext cx="732164" cy="933150"/>
          </a:xfrm>
          <a:prstGeom prst="rect">
            <a:avLst/>
          </a:prstGeom>
          <a:noFill/>
          <a:ln>
            <a:noFill/>
          </a:ln>
        </p:spPr>
      </p:pic>
      <p:pic>
        <p:nvPicPr>
          <p:cNvPr id="1326" name="Google Shape;1326;p77"/>
          <p:cNvPicPr preferRelativeResize="0"/>
          <p:nvPr/>
        </p:nvPicPr>
        <p:blipFill>
          <a:blip r:embed="rId15">
            <a:alphaModFix/>
          </a:blip>
          <a:stretch>
            <a:fillRect/>
          </a:stretch>
        </p:blipFill>
        <p:spPr>
          <a:xfrm>
            <a:off x="7881806" y="4051595"/>
            <a:ext cx="712781" cy="908586"/>
          </a:xfrm>
          <a:prstGeom prst="rect">
            <a:avLst/>
          </a:prstGeom>
          <a:noFill/>
          <a:ln>
            <a:noFill/>
          </a:ln>
        </p:spPr>
      </p:pic>
      <p:sp>
        <p:nvSpPr>
          <p:cNvPr id="1327" name="Google Shape;1327;p77"/>
          <p:cNvSpPr/>
          <p:nvPr/>
        </p:nvSpPr>
        <p:spPr>
          <a:xfrm>
            <a:off x="4520175" y="2314613"/>
            <a:ext cx="2156100" cy="15429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Brand 1</a:t>
            </a:r>
            <a:endParaRPr sz="2100"/>
          </a:p>
        </p:txBody>
      </p:sp>
      <p:sp>
        <p:nvSpPr>
          <p:cNvPr id="1328" name="Google Shape;1328;p77"/>
          <p:cNvSpPr/>
          <p:nvPr/>
        </p:nvSpPr>
        <p:spPr>
          <a:xfrm>
            <a:off x="9629963" y="2314613"/>
            <a:ext cx="2075400" cy="15429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t>Brand 2</a:t>
            </a:r>
            <a:endParaRPr sz="2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78"/>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SzPts val="4800"/>
              <a:buFont typeface="Arial"/>
              <a:buNone/>
            </a:pPr>
            <a:r>
              <a:rPr lang="en">
                <a:solidFill>
                  <a:srgbClr val="3C4043"/>
                </a:solidFill>
              </a:rPr>
              <a:t>2nd choice brand ‘supercharged’</a:t>
            </a:r>
            <a:endParaRPr>
              <a:solidFill>
                <a:srgbClr val="3C4043"/>
              </a:solidFill>
            </a:endParaRPr>
          </a:p>
          <a:p>
            <a:pPr indent="0" lvl="0" marL="0" rtl="0" algn="l">
              <a:spcBef>
                <a:spcPts val="0"/>
              </a:spcBef>
              <a:spcAft>
                <a:spcPts val="0"/>
              </a:spcAft>
              <a:buNone/>
            </a:pPr>
            <a:r>
              <a:t/>
            </a:r>
            <a:endParaRPr/>
          </a:p>
        </p:txBody>
      </p:sp>
      <p:sp>
        <p:nvSpPr>
          <p:cNvPr id="1334" name="Google Shape;1334;p78"/>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sp>
        <p:nvSpPr>
          <p:cNvPr id="1335" name="Google Shape;1335;p78"/>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1336" name="Google Shape;1336;p78"/>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1337" name="Google Shape;1337;p78"/>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sp>
        <p:nvSpPr>
          <p:cNvPr id="1338" name="Google Shape;1338;p78"/>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cxnSp>
        <p:nvCxnSpPr>
          <p:cNvPr id="1339" name="Google Shape;1339;p78"/>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340" name="Google Shape;1340;p78"/>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341" name="Google Shape;1341;p78"/>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342" name="Google Shape;1342;p78"/>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343" name="Google Shape;1343;p78"/>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1344" name="Google Shape;1344;p78"/>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sp>
        <p:nvSpPr>
          <p:cNvPr id="1345" name="Google Shape;1345;p78"/>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1346" name="Google Shape;1346;p78"/>
          <p:cNvGrpSpPr/>
          <p:nvPr/>
        </p:nvGrpSpPr>
        <p:grpSpPr>
          <a:xfrm>
            <a:off x="3603361" y="2161187"/>
            <a:ext cx="791874" cy="3059364"/>
            <a:chOff x="3823704" y="1578188"/>
            <a:chExt cx="643800" cy="2487288"/>
          </a:xfrm>
        </p:grpSpPr>
        <p:sp>
          <p:nvSpPr>
            <p:cNvPr id="1347" name="Google Shape;1347;p78"/>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48" name="Google Shape;1348;p78"/>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49" name="Google Shape;1349;p78"/>
            <p:cNvSpPr txBox="1"/>
            <p:nvPr/>
          </p:nvSpPr>
          <p:spPr>
            <a:xfrm>
              <a:off x="3823704" y="157818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1350" name="Google Shape;1350;p78"/>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351" name="Google Shape;1351;p78"/>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1352" name="Google Shape;1352;p78"/>
          <p:cNvGrpSpPr/>
          <p:nvPr/>
        </p:nvGrpSpPr>
        <p:grpSpPr>
          <a:xfrm>
            <a:off x="3382096" y="5815608"/>
            <a:ext cx="2431216" cy="366417"/>
            <a:chOff x="7090339" y="2177549"/>
            <a:chExt cx="1976599" cy="297900"/>
          </a:xfrm>
        </p:grpSpPr>
        <p:sp>
          <p:nvSpPr>
            <p:cNvPr id="1353" name="Google Shape;1353;p78"/>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354" name="Google Shape;1354;p78"/>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grpSp>
        <p:nvGrpSpPr>
          <p:cNvPr id="1355" name="Google Shape;1355;p78"/>
          <p:cNvGrpSpPr/>
          <p:nvPr/>
        </p:nvGrpSpPr>
        <p:grpSpPr>
          <a:xfrm>
            <a:off x="5846276" y="5815675"/>
            <a:ext cx="2403621" cy="366417"/>
            <a:chOff x="7204645" y="2209397"/>
            <a:chExt cx="1954163" cy="297900"/>
          </a:xfrm>
        </p:grpSpPr>
        <p:sp>
          <p:nvSpPr>
            <p:cNvPr id="1356" name="Google Shape;1356;p78"/>
            <p:cNvSpPr/>
            <p:nvPr/>
          </p:nvSpPr>
          <p:spPr>
            <a:xfrm>
              <a:off x="7204645" y="2339931"/>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357" name="Google Shape;1357;p78"/>
            <p:cNvSpPr txBox="1"/>
            <p:nvPr/>
          </p:nvSpPr>
          <p:spPr>
            <a:xfrm>
              <a:off x="7310808" y="2209397"/>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2nd choice brand share</a:t>
              </a:r>
              <a:endParaRPr sz="1500">
                <a:solidFill>
                  <a:srgbClr val="3C4043"/>
                </a:solidFill>
                <a:latin typeface="Roboto"/>
                <a:ea typeface="Roboto"/>
                <a:cs typeface="Roboto"/>
                <a:sym typeface="Roboto"/>
              </a:endParaRPr>
            </a:p>
          </p:txBody>
        </p:sp>
      </p:grpSp>
      <p:sp>
        <p:nvSpPr>
          <p:cNvPr id="1358" name="Google Shape;1358;p78"/>
          <p:cNvSpPr txBox="1"/>
          <p:nvPr/>
        </p:nvSpPr>
        <p:spPr>
          <a:xfrm>
            <a:off x="5880412" y="5220225"/>
            <a:ext cx="10161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charged</a:t>
            </a:r>
            <a:endParaRPr sz="1200">
              <a:solidFill>
                <a:srgbClr val="5F6368"/>
              </a:solidFill>
              <a:latin typeface="Roboto"/>
              <a:ea typeface="Roboto"/>
              <a:cs typeface="Roboto"/>
              <a:sym typeface="Roboto"/>
            </a:endParaRPr>
          </a:p>
        </p:txBody>
      </p:sp>
      <p:sp>
        <p:nvSpPr>
          <p:cNvPr id="1359" name="Google Shape;1359;p78"/>
          <p:cNvSpPr txBox="1"/>
          <p:nvPr/>
        </p:nvSpPr>
        <p:spPr>
          <a:xfrm>
            <a:off x="6934199" y="5220204"/>
            <a:ext cx="12366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supercharged</a:t>
            </a:r>
            <a:endParaRPr sz="1200">
              <a:solidFill>
                <a:srgbClr val="5F6368"/>
              </a:solidFill>
              <a:latin typeface="Roboto"/>
              <a:ea typeface="Roboto"/>
              <a:cs typeface="Roboto"/>
              <a:sym typeface="Roboto"/>
            </a:endParaRPr>
          </a:p>
        </p:txBody>
      </p:sp>
      <p:grpSp>
        <p:nvGrpSpPr>
          <p:cNvPr id="1360" name="Google Shape;1360;p78"/>
          <p:cNvGrpSpPr/>
          <p:nvPr/>
        </p:nvGrpSpPr>
        <p:grpSpPr>
          <a:xfrm>
            <a:off x="7154829" y="2161201"/>
            <a:ext cx="805588" cy="3031980"/>
            <a:chOff x="5519425" y="1576154"/>
            <a:chExt cx="652087" cy="2474076"/>
          </a:xfrm>
        </p:grpSpPr>
        <p:sp>
          <p:nvSpPr>
            <p:cNvPr id="1361" name="Google Shape;1361;p78"/>
            <p:cNvSpPr/>
            <p:nvPr/>
          </p:nvSpPr>
          <p:spPr>
            <a:xfrm>
              <a:off x="5633757" y="1578204"/>
              <a:ext cx="431700" cy="2238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62" name="Google Shape;1362;p78"/>
            <p:cNvSpPr txBox="1"/>
            <p:nvPr/>
          </p:nvSpPr>
          <p:spPr>
            <a:xfrm>
              <a:off x="5527712" y="1576154"/>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74</a:t>
              </a:r>
              <a:endParaRPr sz="1700">
                <a:solidFill>
                  <a:srgbClr val="3C4043"/>
                </a:solidFill>
                <a:latin typeface="Roboto Medium"/>
                <a:ea typeface="Roboto Medium"/>
                <a:cs typeface="Roboto Medium"/>
                <a:sym typeface="Roboto Medium"/>
              </a:endParaRPr>
            </a:p>
          </p:txBody>
        </p:sp>
        <p:sp>
          <p:nvSpPr>
            <p:cNvPr id="1363" name="Google Shape;1363;p78"/>
            <p:cNvSpPr/>
            <p:nvPr/>
          </p:nvSpPr>
          <p:spPr>
            <a:xfrm>
              <a:off x="5633757" y="3540230"/>
              <a:ext cx="431700" cy="5100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64" name="Google Shape;1364;p78"/>
            <p:cNvSpPr txBox="1"/>
            <p:nvPr/>
          </p:nvSpPr>
          <p:spPr>
            <a:xfrm>
              <a:off x="5519425" y="3515025"/>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26</a:t>
              </a:r>
              <a:endParaRPr sz="1700">
                <a:solidFill>
                  <a:srgbClr val="FFFFFF"/>
                </a:solidFill>
                <a:latin typeface="Roboto Medium"/>
                <a:ea typeface="Roboto Medium"/>
                <a:cs typeface="Roboto Medium"/>
                <a:sym typeface="Roboto Medium"/>
              </a:endParaRPr>
            </a:p>
          </p:txBody>
        </p:sp>
      </p:grpSp>
      <p:sp>
        <p:nvSpPr>
          <p:cNvPr id="1365" name="Google Shape;1365;p78"/>
          <p:cNvSpPr txBox="1"/>
          <p:nvPr/>
        </p:nvSpPr>
        <p:spPr>
          <a:xfrm>
            <a:off x="4782825" y="3006110"/>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sp>
        <p:nvSpPr>
          <p:cNvPr id="1366" name="Google Shape;1366;p78"/>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grpSp>
        <p:nvGrpSpPr>
          <p:cNvPr id="1367" name="Google Shape;1367;p78"/>
          <p:cNvGrpSpPr/>
          <p:nvPr/>
        </p:nvGrpSpPr>
        <p:grpSpPr>
          <a:xfrm>
            <a:off x="5990786" y="2145176"/>
            <a:ext cx="795351" cy="3052849"/>
            <a:chOff x="4986335" y="1569006"/>
            <a:chExt cx="643800" cy="2483809"/>
          </a:xfrm>
        </p:grpSpPr>
        <p:sp>
          <p:nvSpPr>
            <p:cNvPr id="1368" name="Google Shape;1368;p78"/>
            <p:cNvSpPr/>
            <p:nvPr/>
          </p:nvSpPr>
          <p:spPr>
            <a:xfrm>
              <a:off x="50879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69" name="Google Shape;1369;p78"/>
            <p:cNvSpPr txBox="1"/>
            <p:nvPr/>
          </p:nvSpPr>
          <p:spPr>
            <a:xfrm>
              <a:off x="4986335" y="1569006"/>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43</a:t>
              </a:r>
              <a:endParaRPr sz="1700">
                <a:solidFill>
                  <a:srgbClr val="3C4043"/>
                </a:solidFill>
                <a:latin typeface="Roboto Medium"/>
                <a:ea typeface="Roboto Medium"/>
                <a:cs typeface="Roboto Medium"/>
                <a:sym typeface="Roboto Medium"/>
              </a:endParaRPr>
            </a:p>
          </p:txBody>
        </p:sp>
        <p:sp>
          <p:nvSpPr>
            <p:cNvPr id="1370" name="Google Shape;1370;p78"/>
            <p:cNvSpPr/>
            <p:nvPr/>
          </p:nvSpPr>
          <p:spPr>
            <a:xfrm>
              <a:off x="5087923" y="2832715"/>
              <a:ext cx="431700" cy="12201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71" name="Google Shape;1371;p78"/>
            <p:cNvSpPr txBox="1"/>
            <p:nvPr/>
          </p:nvSpPr>
          <p:spPr>
            <a:xfrm>
              <a:off x="4986335" y="2819931"/>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57</a:t>
              </a:r>
              <a:endParaRPr sz="1700">
                <a:solidFill>
                  <a:srgbClr val="FFFFFF"/>
                </a:solidFill>
                <a:latin typeface="Roboto Medium"/>
                <a:ea typeface="Roboto Medium"/>
                <a:cs typeface="Roboto Medium"/>
                <a:sym typeface="Roboto Medium"/>
              </a:endParaRPr>
            </a:p>
          </p:txBody>
        </p:sp>
      </p:grpSp>
      <p:grpSp>
        <p:nvGrpSpPr>
          <p:cNvPr id="1372" name="Google Shape;1372;p78"/>
          <p:cNvGrpSpPr/>
          <p:nvPr/>
        </p:nvGrpSpPr>
        <p:grpSpPr>
          <a:xfrm>
            <a:off x="4776691" y="2145174"/>
            <a:ext cx="795351" cy="3053669"/>
            <a:chOff x="4344262" y="1560408"/>
            <a:chExt cx="643800" cy="2489945"/>
          </a:xfrm>
        </p:grpSpPr>
        <p:sp>
          <p:nvSpPr>
            <p:cNvPr id="1373" name="Google Shape;1373;p78"/>
            <p:cNvSpPr/>
            <p:nvPr/>
          </p:nvSpPr>
          <p:spPr>
            <a:xfrm>
              <a:off x="44517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374" name="Google Shape;1374;p78"/>
            <p:cNvSpPr txBox="1"/>
            <p:nvPr/>
          </p:nvSpPr>
          <p:spPr>
            <a:xfrm>
              <a:off x="4344262" y="156040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30</a:t>
              </a:r>
              <a:endParaRPr sz="1700">
                <a:solidFill>
                  <a:srgbClr val="3C4043"/>
                </a:solidFill>
                <a:latin typeface="Roboto Medium"/>
                <a:ea typeface="Roboto Medium"/>
                <a:cs typeface="Roboto Medium"/>
                <a:sym typeface="Roboto Medium"/>
              </a:endParaRPr>
            </a:p>
          </p:txBody>
        </p:sp>
        <p:sp>
          <p:nvSpPr>
            <p:cNvPr id="1375" name="Google Shape;1375;p78"/>
            <p:cNvSpPr/>
            <p:nvPr/>
          </p:nvSpPr>
          <p:spPr>
            <a:xfrm>
              <a:off x="4451704" y="2432453"/>
              <a:ext cx="431700" cy="16179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376" name="Google Shape;1376;p78"/>
          <p:cNvSpPr txBox="1"/>
          <p:nvPr/>
        </p:nvSpPr>
        <p:spPr>
          <a:xfrm>
            <a:off x="4776788" y="3228617"/>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sp>
        <p:nvSpPr>
          <p:cNvPr id="1377" name="Google Shape;1377;p78"/>
          <p:cNvSpPr txBox="1"/>
          <p:nvPr/>
        </p:nvSpPr>
        <p:spPr>
          <a:xfrm>
            <a:off x="10098888" y="3809575"/>
            <a:ext cx="8529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Social Norms</a:t>
            </a:r>
            <a:endParaRPr sz="1200">
              <a:solidFill>
                <a:srgbClr val="434343"/>
              </a:solidFill>
              <a:latin typeface="Roboto"/>
              <a:ea typeface="Roboto"/>
              <a:cs typeface="Roboto"/>
              <a:sym typeface="Roboto"/>
            </a:endParaRPr>
          </a:p>
        </p:txBody>
      </p:sp>
      <p:sp>
        <p:nvSpPr>
          <p:cNvPr id="1378" name="Google Shape;1378;p78"/>
          <p:cNvSpPr txBox="1"/>
          <p:nvPr/>
        </p:nvSpPr>
        <p:spPr>
          <a:xfrm>
            <a:off x="10089049" y="3339861"/>
            <a:ext cx="810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Scarcity Bias</a:t>
            </a:r>
            <a:endParaRPr sz="1200">
              <a:solidFill>
                <a:srgbClr val="434343"/>
              </a:solidFill>
              <a:latin typeface="Roboto"/>
              <a:ea typeface="Roboto"/>
              <a:cs typeface="Roboto"/>
              <a:sym typeface="Roboto"/>
            </a:endParaRPr>
          </a:p>
        </p:txBody>
      </p:sp>
      <p:sp>
        <p:nvSpPr>
          <p:cNvPr id="1379" name="Google Shape;1379;p78"/>
          <p:cNvSpPr txBox="1"/>
          <p:nvPr/>
        </p:nvSpPr>
        <p:spPr>
          <a:xfrm>
            <a:off x="10080717" y="2835104"/>
            <a:ext cx="8433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Free</a:t>
            </a:r>
            <a:endParaRPr sz="1200">
              <a:solidFill>
                <a:srgbClr val="434343"/>
              </a:solidFill>
              <a:latin typeface="Roboto"/>
              <a:ea typeface="Roboto"/>
              <a:cs typeface="Roboto"/>
              <a:sym typeface="Roboto"/>
            </a:endParaRPr>
          </a:p>
        </p:txBody>
      </p:sp>
      <p:sp>
        <p:nvSpPr>
          <p:cNvPr id="1380" name="Google Shape;1380;p78"/>
          <p:cNvSpPr txBox="1"/>
          <p:nvPr/>
        </p:nvSpPr>
        <p:spPr>
          <a:xfrm>
            <a:off x="10073594" y="4758188"/>
            <a:ext cx="10107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Now</a:t>
            </a:r>
            <a:endParaRPr sz="1200">
              <a:solidFill>
                <a:srgbClr val="434343"/>
              </a:solidFill>
              <a:latin typeface="Roboto"/>
              <a:ea typeface="Roboto"/>
              <a:cs typeface="Roboto"/>
              <a:sym typeface="Roboto"/>
            </a:endParaRPr>
          </a:p>
        </p:txBody>
      </p:sp>
      <p:sp>
        <p:nvSpPr>
          <p:cNvPr id="1381" name="Google Shape;1381;p78"/>
          <p:cNvSpPr/>
          <p:nvPr/>
        </p:nvSpPr>
        <p:spPr>
          <a:xfrm>
            <a:off x="9629637" y="3780199"/>
            <a:ext cx="330320" cy="370187"/>
          </a:xfrm>
          <a:custGeom>
            <a:rect b="b" l="l" r="r" t="t"/>
            <a:pathLst>
              <a:path extrusionOk="0" h="1449" w="1303">
                <a:moveTo>
                  <a:pt x="0" y="580"/>
                </a:moveTo>
                <a:lnTo>
                  <a:pt x="0" y="869"/>
                </a:lnTo>
                <a:lnTo>
                  <a:pt x="144" y="869"/>
                </a:lnTo>
                <a:lnTo>
                  <a:pt x="144" y="580"/>
                </a:lnTo>
                <a:close/>
                <a:moveTo>
                  <a:pt x="1158" y="580"/>
                </a:moveTo>
                <a:lnTo>
                  <a:pt x="1158" y="869"/>
                </a:lnTo>
                <a:lnTo>
                  <a:pt x="1303" y="869"/>
                </a:lnTo>
                <a:lnTo>
                  <a:pt x="1303" y="580"/>
                </a:lnTo>
                <a:close/>
                <a:moveTo>
                  <a:pt x="869" y="290"/>
                </a:moveTo>
                <a:lnTo>
                  <a:pt x="869" y="1158"/>
                </a:lnTo>
                <a:lnTo>
                  <a:pt x="1013" y="1158"/>
                </a:lnTo>
                <a:lnTo>
                  <a:pt x="1013" y="290"/>
                </a:lnTo>
                <a:close/>
                <a:moveTo>
                  <a:pt x="290" y="290"/>
                </a:moveTo>
                <a:lnTo>
                  <a:pt x="290" y="1159"/>
                </a:lnTo>
                <a:lnTo>
                  <a:pt x="435" y="1159"/>
                </a:lnTo>
                <a:lnTo>
                  <a:pt x="435" y="290"/>
                </a:lnTo>
                <a:close/>
                <a:moveTo>
                  <a:pt x="579" y="1"/>
                </a:moveTo>
                <a:lnTo>
                  <a:pt x="579" y="1449"/>
                </a:lnTo>
                <a:lnTo>
                  <a:pt x="724" y="1449"/>
                </a:lnTo>
                <a:lnTo>
                  <a:pt x="724" y="1"/>
                </a:lnTo>
                <a:close/>
              </a:path>
            </a:pathLst>
          </a:custGeom>
          <a:solidFill>
            <a:srgbClr val="FBBC05"/>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382" name="Google Shape;1382;p78"/>
          <p:cNvSpPr/>
          <p:nvPr/>
        </p:nvSpPr>
        <p:spPr>
          <a:xfrm>
            <a:off x="9636892" y="2808492"/>
            <a:ext cx="347262" cy="342708"/>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1383" name="Google Shape;1383;p78"/>
          <p:cNvSpPr/>
          <p:nvPr/>
        </p:nvSpPr>
        <p:spPr>
          <a:xfrm>
            <a:off x="9659762" y="3316457"/>
            <a:ext cx="301499" cy="320769"/>
          </a:xfrm>
          <a:custGeom>
            <a:rect b="b" l="l" r="r" t="t"/>
            <a:pathLst>
              <a:path extrusionOk="0" h="7065" w="7065">
                <a:moveTo>
                  <a:pt x="4607" y="537"/>
                </a:moveTo>
                <a:lnTo>
                  <a:pt x="4607" y="1611"/>
                </a:lnTo>
                <a:lnTo>
                  <a:pt x="820" y="1611"/>
                </a:lnTo>
                <a:lnTo>
                  <a:pt x="1979" y="537"/>
                </a:lnTo>
                <a:close/>
                <a:moveTo>
                  <a:pt x="5115" y="566"/>
                </a:moveTo>
                <a:lnTo>
                  <a:pt x="6245" y="1611"/>
                </a:lnTo>
                <a:lnTo>
                  <a:pt x="5115" y="1611"/>
                </a:lnTo>
                <a:lnTo>
                  <a:pt x="5115" y="566"/>
                </a:lnTo>
                <a:close/>
                <a:moveTo>
                  <a:pt x="3279" y="2120"/>
                </a:moveTo>
                <a:lnTo>
                  <a:pt x="3279" y="3363"/>
                </a:lnTo>
                <a:lnTo>
                  <a:pt x="1753" y="3363"/>
                </a:lnTo>
                <a:lnTo>
                  <a:pt x="962" y="2120"/>
                </a:lnTo>
                <a:close/>
                <a:moveTo>
                  <a:pt x="6104" y="2120"/>
                </a:moveTo>
                <a:lnTo>
                  <a:pt x="3815" y="5680"/>
                </a:lnTo>
                <a:lnTo>
                  <a:pt x="3815" y="2120"/>
                </a:lnTo>
                <a:close/>
                <a:moveTo>
                  <a:pt x="3279" y="3900"/>
                </a:moveTo>
                <a:lnTo>
                  <a:pt x="3279" y="5708"/>
                </a:lnTo>
                <a:lnTo>
                  <a:pt x="2120" y="3900"/>
                </a:lnTo>
                <a:close/>
                <a:moveTo>
                  <a:pt x="1781" y="1"/>
                </a:moveTo>
                <a:lnTo>
                  <a:pt x="1" y="1639"/>
                </a:lnTo>
                <a:lnTo>
                  <a:pt x="3533" y="7065"/>
                </a:lnTo>
                <a:lnTo>
                  <a:pt x="7065" y="1639"/>
                </a:lnTo>
                <a:lnTo>
                  <a:pt x="5313" y="1"/>
                </a:ln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78"/>
          <p:cNvSpPr/>
          <p:nvPr/>
        </p:nvSpPr>
        <p:spPr>
          <a:xfrm rot="5400000">
            <a:off x="9619112" y="4280513"/>
            <a:ext cx="351351" cy="330310"/>
          </a:xfrm>
          <a:custGeom>
            <a:rect b="b" l="l" r="r" t="t"/>
            <a:pathLst>
              <a:path extrusionOk="0" h="1304" w="1303">
                <a:moveTo>
                  <a:pt x="651" y="472"/>
                </a:moveTo>
                <a:cubicBezTo>
                  <a:pt x="751" y="472"/>
                  <a:pt x="832" y="553"/>
                  <a:pt x="833" y="652"/>
                </a:cubicBezTo>
                <a:cubicBezTo>
                  <a:pt x="833" y="761"/>
                  <a:pt x="744" y="834"/>
                  <a:pt x="650" y="834"/>
                </a:cubicBezTo>
                <a:cubicBezTo>
                  <a:pt x="606" y="834"/>
                  <a:pt x="560" y="817"/>
                  <a:pt x="523" y="780"/>
                </a:cubicBezTo>
                <a:cubicBezTo>
                  <a:pt x="409" y="666"/>
                  <a:pt x="490" y="472"/>
                  <a:pt x="651" y="472"/>
                </a:cubicBezTo>
                <a:close/>
                <a:moveTo>
                  <a:pt x="535" y="218"/>
                </a:moveTo>
                <a:cubicBezTo>
                  <a:pt x="527" y="218"/>
                  <a:pt x="519" y="220"/>
                  <a:pt x="512" y="224"/>
                </a:cubicBezTo>
                <a:lnTo>
                  <a:pt x="349" y="318"/>
                </a:lnTo>
                <a:cubicBezTo>
                  <a:pt x="336" y="326"/>
                  <a:pt x="327" y="341"/>
                  <a:pt x="327" y="356"/>
                </a:cubicBezTo>
                <a:cubicBezTo>
                  <a:pt x="327" y="362"/>
                  <a:pt x="328" y="367"/>
                  <a:pt x="331" y="372"/>
                </a:cubicBezTo>
                <a:lnTo>
                  <a:pt x="372" y="477"/>
                </a:lnTo>
                <a:lnTo>
                  <a:pt x="360" y="498"/>
                </a:lnTo>
                <a:lnTo>
                  <a:pt x="249" y="516"/>
                </a:lnTo>
                <a:cubicBezTo>
                  <a:pt x="228" y="519"/>
                  <a:pt x="211" y="537"/>
                  <a:pt x="211" y="559"/>
                </a:cubicBezTo>
                <a:lnTo>
                  <a:pt x="211" y="747"/>
                </a:lnTo>
                <a:cubicBezTo>
                  <a:pt x="211" y="769"/>
                  <a:pt x="228" y="787"/>
                  <a:pt x="249" y="791"/>
                </a:cubicBezTo>
                <a:lnTo>
                  <a:pt x="360" y="807"/>
                </a:lnTo>
                <a:cubicBezTo>
                  <a:pt x="362" y="810"/>
                  <a:pt x="363" y="815"/>
                  <a:pt x="365" y="818"/>
                </a:cubicBezTo>
                <a:cubicBezTo>
                  <a:pt x="367" y="822"/>
                  <a:pt x="369" y="825"/>
                  <a:pt x="372" y="828"/>
                </a:cubicBezTo>
                <a:lnTo>
                  <a:pt x="331" y="933"/>
                </a:lnTo>
                <a:cubicBezTo>
                  <a:pt x="328" y="937"/>
                  <a:pt x="327" y="944"/>
                  <a:pt x="327" y="949"/>
                </a:cubicBezTo>
                <a:cubicBezTo>
                  <a:pt x="327" y="965"/>
                  <a:pt x="336" y="979"/>
                  <a:pt x="349" y="987"/>
                </a:cubicBezTo>
                <a:lnTo>
                  <a:pt x="512" y="1081"/>
                </a:lnTo>
                <a:cubicBezTo>
                  <a:pt x="519" y="1085"/>
                  <a:pt x="526" y="1087"/>
                  <a:pt x="534" y="1087"/>
                </a:cubicBezTo>
                <a:cubicBezTo>
                  <a:pt x="547" y="1087"/>
                  <a:pt x="560" y="1081"/>
                  <a:pt x="569" y="1071"/>
                </a:cubicBezTo>
                <a:lnTo>
                  <a:pt x="638" y="982"/>
                </a:lnTo>
                <a:lnTo>
                  <a:pt x="664" y="982"/>
                </a:lnTo>
                <a:lnTo>
                  <a:pt x="733" y="1071"/>
                </a:lnTo>
                <a:cubicBezTo>
                  <a:pt x="742" y="1081"/>
                  <a:pt x="755" y="1087"/>
                  <a:pt x="768" y="1087"/>
                </a:cubicBezTo>
                <a:cubicBezTo>
                  <a:pt x="775" y="1087"/>
                  <a:pt x="783" y="1085"/>
                  <a:pt x="790" y="1081"/>
                </a:cubicBezTo>
                <a:lnTo>
                  <a:pt x="952" y="987"/>
                </a:lnTo>
                <a:cubicBezTo>
                  <a:pt x="966" y="979"/>
                  <a:pt x="974" y="965"/>
                  <a:pt x="974" y="949"/>
                </a:cubicBezTo>
                <a:cubicBezTo>
                  <a:pt x="974" y="944"/>
                  <a:pt x="973" y="937"/>
                  <a:pt x="971" y="933"/>
                </a:cubicBezTo>
                <a:lnTo>
                  <a:pt x="930" y="828"/>
                </a:lnTo>
                <a:cubicBezTo>
                  <a:pt x="935" y="819"/>
                  <a:pt x="937" y="815"/>
                  <a:pt x="942" y="806"/>
                </a:cubicBezTo>
                <a:lnTo>
                  <a:pt x="1053" y="790"/>
                </a:lnTo>
                <a:cubicBezTo>
                  <a:pt x="1075" y="786"/>
                  <a:pt x="1091" y="767"/>
                  <a:pt x="1091" y="747"/>
                </a:cubicBezTo>
                <a:lnTo>
                  <a:pt x="1091" y="558"/>
                </a:lnTo>
                <a:cubicBezTo>
                  <a:pt x="1091" y="536"/>
                  <a:pt x="1075" y="518"/>
                  <a:pt x="1053" y="515"/>
                </a:cubicBezTo>
                <a:lnTo>
                  <a:pt x="942" y="498"/>
                </a:lnTo>
                <a:cubicBezTo>
                  <a:pt x="940" y="495"/>
                  <a:pt x="938" y="491"/>
                  <a:pt x="936" y="488"/>
                </a:cubicBezTo>
                <a:cubicBezTo>
                  <a:pt x="933" y="483"/>
                  <a:pt x="931" y="480"/>
                  <a:pt x="929" y="477"/>
                </a:cubicBezTo>
                <a:lnTo>
                  <a:pt x="970" y="372"/>
                </a:lnTo>
                <a:cubicBezTo>
                  <a:pt x="972" y="367"/>
                  <a:pt x="973" y="362"/>
                  <a:pt x="973" y="356"/>
                </a:cubicBezTo>
                <a:cubicBezTo>
                  <a:pt x="973" y="341"/>
                  <a:pt x="965" y="326"/>
                  <a:pt x="951" y="318"/>
                </a:cubicBezTo>
                <a:lnTo>
                  <a:pt x="789" y="224"/>
                </a:lnTo>
                <a:cubicBezTo>
                  <a:pt x="782" y="220"/>
                  <a:pt x="774" y="218"/>
                  <a:pt x="766" y="218"/>
                </a:cubicBezTo>
                <a:cubicBezTo>
                  <a:pt x="753" y="218"/>
                  <a:pt x="741" y="224"/>
                  <a:pt x="732" y="235"/>
                </a:cubicBezTo>
                <a:lnTo>
                  <a:pt x="664" y="323"/>
                </a:lnTo>
                <a:lnTo>
                  <a:pt x="639" y="323"/>
                </a:lnTo>
                <a:lnTo>
                  <a:pt x="569" y="235"/>
                </a:lnTo>
                <a:cubicBezTo>
                  <a:pt x="560" y="224"/>
                  <a:pt x="547" y="218"/>
                  <a:pt x="535" y="218"/>
                </a:cubicBezTo>
                <a:close/>
                <a:moveTo>
                  <a:pt x="146" y="145"/>
                </a:moveTo>
                <a:lnTo>
                  <a:pt x="1159" y="147"/>
                </a:lnTo>
                <a:lnTo>
                  <a:pt x="1157" y="1160"/>
                </a:lnTo>
                <a:lnTo>
                  <a:pt x="144" y="1158"/>
                </a:lnTo>
                <a:lnTo>
                  <a:pt x="146" y="145"/>
                </a:lnTo>
                <a:close/>
                <a:moveTo>
                  <a:pt x="145" y="1"/>
                </a:moveTo>
                <a:cubicBezTo>
                  <a:pt x="65" y="1"/>
                  <a:pt x="0" y="66"/>
                  <a:pt x="0" y="146"/>
                </a:cubicBezTo>
                <a:lnTo>
                  <a:pt x="0" y="1159"/>
                </a:lnTo>
                <a:cubicBezTo>
                  <a:pt x="0" y="1238"/>
                  <a:pt x="65" y="1303"/>
                  <a:pt x="144" y="1303"/>
                </a:cubicBezTo>
                <a:lnTo>
                  <a:pt x="1158" y="1303"/>
                </a:lnTo>
                <a:cubicBezTo>
                  <a:pt x="1238" y="1303"/>
                  <a:pt x="1303" y="1238"/>
                  <a:pt x="1303" y="1159"/>
                </a:cubicBezTo>
                <a:lnTo>
                  <a:pt x="1303" y="146"/>
                </a:lnTo>
                <a:cubicBezTo>
                  <a:pt x="1303" y="66"/>
                  <a:pt x="1238" y="1"/>
                  <a:pt x="1158" y="1"/>
                </a:cubicBezTo>
                <a:close/>
              </a:path>
            </a:pathLst>
          </a:custGeom>
          <a:solidFill>
            <a:srgbClr val="FBBC05"/>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385" name="Google Shape;1385;p78"/>
          <p:cNvSpPr/>
          <p:nvPr/>
        </p:nvSpPr>
        <p:spPr>
          <a:xfrm>
            <a:off x="9649842" y="4753670"/>
            <a:ext cx="289925" cy="317925"/>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nvGrpSpPr>
          <p:cNvPr id="1386" name="Google Shape;1386;p78"/>
          <p:cNvGrpSpPr/>
          <p:nvPr/>
        </p:nvGrpSpPr>
        <p:grpSpPr>
          <a:xfrm>
            <a:off x="9701687" y="2321578"/>
            <a:ext cx="1517655" cy="328434"/>
            <a:chOff x="6117157" y="-649347"/>
            <a:chExt cx="1694189" cy="344596"/>
          </a:xfrm>
        </p:grpSpPr>
        <p:sp>
          <p:nvSpPr>
            <p:cNvPr id="1387" name="Google Shape;1387;p78"/>
            <p:cNvSpPr txBox="1"/>
            <p:nvPr/>
          </p:nvSpPr>
          <p:spPr>
            <a:xfrm>
              <a:off x="6516246" y="-649347"/>
              <a:ext cx="1295100" cy="33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Authority Bias</a:t>
              </a:r>
              <a:endParaRPr sz="1200">
                <a:solidFill>
                  <a:srgbClr val="434343"/>
                </a:solidFill>
                <a:latin typeface="Roboto"/>
                <a:ea typeface="Roboto"/>
                <a:cs typeface="Roboto"/>
                <a:sym typeface="Roboto"/>
              </a:endParaRPr>
            </a:p>
          </p:txBody>
        </p:sp>
        <p:sp>
          <p:nvSpPr>
            <p:cNvPr id="1388" name="Google Shape;1388;p78"/>
            <p:cNvSpPr/>
            <p:nvPr/>
          </p:nvSpPr>
          <p:spPr>
            <a:xfrm>
              <a:off x="6117157" y="-634744"/>
              <a:ext cx="243001" cy="329993"/>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rgbClr val="FBBC05"/>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sz="1400">
                <a:latin typeface="Google Sans"/>
                <a:ea typeface="Google Sans"/>
                <a:cs typeface="Google Sans"/>
                <a:sym typeface="Google Sans"/>
              </a:endParaRPr>
            </a:p>
          </p:txBody>
        </p:sp>
      </p:grpSp>
      <p:sp>
        <p:nvSpPr>
          <p:cNvPr id="1389" name="Google Shape;1389;p78"/>
          <p:cNvSpPr txBox="1"/>
          <p:nvPr/>
        </p:nvSpPr>
        <p:spPr>
          <a:xfrm>
            <a:off x="10058363" y="4281480"/>
            <a:ext cx="1038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Category</a:t>
            </a:r>
            <a:endParaRPr sz="1200">
              <a:solidFill>
                <a:srgbClr val="434343"/>
              </a:solidFill>
              <a:latin typeface="Roboto"/>
              <a:ea typeface="Roboto"/>
              <a:cs typeface="Roboto"/>
              <a:sym typeface="Roboto"/>
            </a:endParaRPr>
          </a:p>
          <a:p>
            <a:pPr indent="0" lvl="0" marL="0" rtl="0" algn="l">
              <a:spcBef>
                <a:spcPts val="0"/>
              </a:spcBef>
              <a:spcAft>
                <a:spcPts val="0"/>
              </a:spcAft>
              <a:buNone/>
            </a:pPr>
            <a:r>
              <a:rPr lang="en" sz="1200">
                <a:solidFill>
                  <a:srgbClr val="434343"/>
                </a:solidFill>
                <a:latin typeface="Roboto"/>
                <a:ea typeface="Roboto"/>
                <a:cs typeface="Roboto"/>
                <a:sym typeface="Roboto"/>
              </a:rPr>
              <a:t>Heuristics</a:t>
            </a:r>
            <a:endParaRPr sz="1200">
              <a:solidFill>
                <a:srgbClr val="434343"/>
              </a:solidFill>
              <a:latin typeface="Roboto"/>
              <a:ea typeface="Roboto"/>
              <a:cs typeface="Roboto"/>
              <a:sym typeface="Roboto"/>
            </a:endParaRPr>
          </a:p>
        </p:txBody>
      </p:sp>
      <p:sp>
        <p:nvSpPr>
          <p:cNvPr id="1390" name="Google Shape;1390;p78"/>
          <p:cNvSpPr txBox="1"/>
          <p:nvPr/>
        </p:nvSpPr>
        <p:spPr>
          <a:xfrm>
            <a:off x="4510838" y="5278556"/>
            <a:ext cx="13272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Introduction of 2nd choice brand</a:t>
            </a:r>
            <a:endParaRPr sz="1200">
              <a:solidFill>
                <a:srgbClr val="5F6368"/>
              </a:solidFill>
              <a:latin typeface="Roboto"/>
              <a:ea typeface="Roboto"/>
              <a:cs typeface="Roboto"/>
              <a:sym typeface="Roboto"/>
            </a:endParaRPr>
          </a:p>
        </p:txBody>
      </p:sp>
      <p:sp>
        <p:nvSpPr>
          <p:cNvPr id="1391" name="Google Shape;1391;p78"/>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grpSp>
        <p:nvGrpSpPr>
          <p:cNvPr id="440" name="Google Shape;440;p43"/>
          <p:cNvGrpSpPr/>
          <p:nvPr/>
        </p:nvGrpSpPr>
        <p:grpSpPr>
          <a:xfrm>
            <a:off x="4777320" y="2156845"/>
            <a:ext cx="4097154" cy="4272201"/>
            <a:chOff x="1297950" y="238125"/>
            <a:chExt cx="5024100" cy="5238750"/>
          </a:xfrm>
        </p:grpSpPr>
        <p:sp>
          <p:nvSpPr>
            <p:cNvPr id="441" name="Google Shape;441;p43"/>
            <p:cNvSpPr/>
            <p:nvPr/>
          </p:nvSpPr>
          <p:spPr>
            <a:xfrm>
              <a:off x="1770850" y="1224075"/>
              <a:ext cx="4078300" cy="853375"/>
            </a:xfrm>
            <a:custGeom>
              <a:rect b="b" l="l" r="r" t="t"/>
              <a:pathLst>
                <a:path extrusionOk="0" h="34135" w="163132">
                  <a:moveTo>
                    <a:pt x="1" y="1"/>
                  </a:moveTo>
                  <a:lnTo>
                    <a:pt x="16335" y="34135"/>
                  </a:lnTo>
                  <a:lnTo>
                    <a:pt x="146797" y="34135"/>
                  </a:lnTo>
                  <a:lnTo>
                    <a:pt x="163131" y="1"/>
                  </a:lnTo>
                  <a:close/>
                </a:path>
              </a:pathLst>
            </a:cu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3"/>
            <p:cNvSpPr/>
            <p:nvPr/>
          </p:nvSpPr>
          <p:spPr>
            <a:xfrm>
              <a:off x="3102350" y="4002275"/>
              <a:ext cx="1415300" cy="1474600"/>
            </a:xfrm>
            <a:custGeom>
              <a:rect b="b" l="l" r="r" t="t"/>
              <a:pathLst>
                <a:path extrusionOk="0" h="58984" w="56612">
                  <a:moveTo>
                    <a:pt x="1" y="0"/>
                  </a:moveTo>
                  <a:lnTo>
                    <a:pt x="28341" y="58984"/>
                  </a:lnTo>
                  <a:lnTo>
                    <a:pt x="56611" y="0"/>
                  </a:lnTo>
                  <a:close/>
                </a:path>
              </a:pathLst>
            </a:custGeom>
            <a:solidFill>
              <a:srgbClr val="0047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3"/>
            <p:cNvSpPr/>
            <p:nvPr/>
          </p:nvSpPr>
          <p:spPr>
            <a:xfrm>
              <a:off x="2659100" y="3075625"/>
              <a:ext cx="2301800" cy="853375"/>
            </a:xfrm>
            <a:custGeom>
              <a:rect b="b" l="l" r="r" t="t"/>
              <a:pathLst>
                <a:path extrusionOk="0" h="34135" w="92072">
                  <a:moveTo>
                    <a:pt x="1" y="0"/>
                  </a:moveTo>
                  <a:lnTo>
                    <a:pt x="16335" y="34134"/>
                  </a:lnTo>
                  <a:lnTo>
                    <a:pt x="75737" y="34134"/>
                  </a:lnTo>
                  <a:lnTo>
                    <a:pt x="920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3"/>
            <p:cNvSpPr/>
            <p:nvPr/>
          </p:nvSpPr>
          <p:spPr>
            <a:xfrm>
              <a:off x="2214100" y="2148975"/>
              <a:ext cx="3191800" cy="853375"/>
            </a:xfrm>
            <a:custGeom>
              <a:rect b="b" l="l" r="r" t="t"/>
              <a:pathLst>
                <a:path extrusionOk="0" h="34135" w="127672">
                  <a:moveTo>
                    <a:pt x="1" y="1"/>
                  </a:moveTo>
                  <a:lnTo>
                    <a:pt x="16405" y="34135"/>
                  </a:lnTo>
                  <a:lnTo>
                    <a:pt x="111267" y="34135"/>
                  </a:lnTo>
                  <a:lnTo>
                    <a:pt x="127671" y="1"/>
                  </a:lnTo>
                  <a:close/>
                </a:path>
              </a:pathLst>
            </a:custGeom>
            <a:solidFill>
              <a:srgbClr val="A8C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3"/>
            <p:cNvSpPr/>
            <p:nvPr/>
          </p:nvSpPr>
          <p:spPr>
            <a:xfrm>
              <a:off x="1297950" y="238125"/>
              <a:ext cx="5024100" cy="912700"/>
            </a:xfrm>
            <a:custGeom>
              <a:rect b="b" l="l" r="r" t="t"/>
              <a:pathLst>
                <a:path extrusionOk="0" h="36508" w="200964">
                  <a:moveTo>
                    <a:pt x="0" y="0"/>
                  </a:moveTo>
                  <a:lnTo>
                    <a:pt x="17521" y="36507"/>
                  </a:lnTo>
                  <a:lnTo>
                    <a:pt x="183443" y="36507"/>
                  </a:lnTo>
                  <a:lnTo>
                    <a:pt x="200964"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6" name="Google Shape;446;p43"/>
          <p:cNvSpPr txBox="1"/>
          <p:nvPr/>
        </p:nvSpPr>
        <p:spPr>
          <a:xfrm>
            <a:off x="5340237" y="2369550"/>
            <a:ext cx="2991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Google Sans"/>
                <a:ea typeface="Google Sans"/>
                <a:cs typeface="Google Sans"/>
                <a:sym typeface="Google Sans"/>
              </a:rPr>
              <a:t>Awareness</a:t>
            </a:r>
            <a:endParaRPr sz="1500">
              <a:solidFill>
                <a:srgbClr val="FFFFFF"/>
              </a:solidFill>
              <a:latin typeface="Google Sans"/>
              <a:ea typeface="Google Sans"/>
              <a:cs typeface="Google Sans"/>
              <a:sym typeface="Google Sans"/>
            </a:endParaRPr>
          </a:p>
        </p:txBody>
      </p:sp>
      <p:sp>
        <p:nvSpPr>
          <p:cNvPr id="447" name="Google Shape;447;p43"/>
          <p:cNvSpPr txBox="1"/>
          <p:nvPr/>
        </p:nvSpPr>
        <p:spPr>
          <a:xfrm>
            <a:off x="5340237" y="3135288"/>
            <a:ext cx="2991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Google Sans"/>
                <a:ea typeface="Google Sans"/>
                <a:cs typeface="Google Sans"/>
                <a:sym typeface="Google Sans"/>
              </a:rPr>
              <a:t>Familiarity</a:t>
            </a:r>
            <a:endParaRPr sz="1500">
              <a:solidFill>
                <a:srgbClr val="FFFFFF"/>
              </a:solidFill>
              <a:latin typeface="Google Sans"/>
              <a:ea typeface="Google Sans"/>
              <a:cs typeface="Google Sans"/>
              <a:sym typeface="Google Sans"/>
            </a:endParaRPr>
          </a:p>
        </p:txBody>
      </p:sp>
      <p:sp>
        <p:nvSpPr>
          <p:cNvPr id="448" name="Google Shape;448;p43"/>
          <p:cNvSpPr txBox="1"/>
          <p:nvPr/>
        </p:nvSpPr>
        <p:spPr>
          <a:xfrm>
            <a:off x="5340237" y="3870275"/>
            <a:ext cx="2991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Google Sans"/>
                <a:ea typeface="Google Sans"/>
                <a:cs typeface="Google Sans"/>
                <a:sym typeface="Google Sans"/>
              </a:rPr>
              <a:t>Consideration</a:t>
            </a:r>
            <a:endParaRPr sz="1500">
              <a:solidFill>
                <a:srgbClr val="FFFFFF"/>
              </a:solidFill>
              <a:latin typeface="Google Sans"/>
              <a:ea typeface="Google Sans"/>
              <a:cs typeface="Google Sans"/>
              <a:sym typeface="Google Sans"/>
            </a:endParaRPr>
          </a:p>
        </p:txBody>
      </p:sp>
      <p:sp>
        <p:nvSpPr>
          <p:cNvPr id="449" name="Google Shape;449;p43"/>
          <p:cNvSpPr txBox="1"/>
          <p:nvPr/>
        </p:nvSpPr>
        <p:spPr>
          <a:xfrm>
            <a:off x="5340237" y="4613075"/>
            <a:ext cx="2991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Google Sans"/>
                <a:ea typeface="Google Sans"/>
                <a:cs typeface="Google Sans"/>
                <a:sym typeface="Google Sans"/>
              </a:rPr>
              <a:t>Purchase</a:t>
            </a:r>
            <a:endParaRPr sz="1500">
              <a:solidFill>
                <a:srgbClr val="FFFFFF"/>
              </a:solidFill>
              <a:latin typeface="Google Sans"/>
              <a:ea typeface="Google Sans"/>
              <a:cs typeface="Google Sans"/>
              <a:sym typeface="Google Sans"/>
            </a:endParaRPr>
          </a:p>
        </p:txBody>
      </p:sp>
      <p:sp>
        <p:nvSpPr>
          <p:cNvPr id="450" name="Google Shape;450;p43"/>
          <p:cNvSpPr txBox="1"/>
          <p:nvPr/>
        </p:nvSpPr>
        <p:spPr>
          <a:xfrm>
            <a:off x="5340237" y="5355875"/>
            <a:ext cx="2991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Google Sans"/>
                <a:ea typeface="Google Sans"/>
                <a:cs typeface="Google Sans"/>
                <a:sym typeface="Google Sans"/>
              </a:rPr>
              <a:t>Loyalty</a:t>
            </a:r>
            <a:endParaRPr sz="1500">
              <a:solidFill>
                <a:srgbClr val="FFFFFF"/>
              </a:solidFill>
              <a:latin typeface="Google Sans"/>
              <a:ea typeface="Google Sans"/>
              <a:cs typeface="Google Sans"/>
              <a:sym typeface="Google Sans"/>
            </a:endParaRPr>
          </a:p>
        </p:txBody>
      </p:sp>
      <p:sp>
        <p:nvSpPr>
          <p:cNvPr id="451" name="Google Shape;451;p43"/>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spcBef>
                <a:spcPts val="0"/>
              </a:spcBef>
              <a:spcAft>
                <a:spcPts val="0"/>
              </a:spcAft>
              <a:buNone/>
            </a:pPr>
            <a:r>
              <a:rPr lang="en"/>
              <a:t>Decoding</a:t>
            </a:r>
            <a:r>
              <a:rPr lang="en"/>
              <a:t> the messy middle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pic>
        <p:nvPicPr>
          <p:cNvPr id="1396" name="Google Shape;1396;p79"/>
          <p:cNvPicPr preferRelativeResize="0"/>
          <p:nvPr/>
        </p:nvPicPr>
        <p:blipFill>
          <a:blip r:embed="rId3">
            <a:alphaModFix/>
          </a:blip>
          <a:stretch>
            <a:fillRect/>
          </a:stretch>
        </p:blipFill>
        <p:spPr>
          <a:xfrm>
            <a:off x="-39" y="619188"/>
            <a:ext cx="13715995" cy="64768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80"/>
          <p:cNvSpPr txBox="1"/>
          <p:nvPr>
            <p:ph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lnSpc>
                <a:spcPct val="100000"/>
              </a:lnSpc>
              <a:spcBef>
                <a:spcPts val="0"/>
              </a:spcBef>
              <a:spcAft>
                <a:spcPts val="0"/>
              </a:spcAft>
              <a:buClr>
                <a:srgbClr val="000000"/>
              </a:buClr>
              <a:buSzPts val="4800"/>
              <a:buFont typeface="Arial"/>
              <a:buNone/>
            </a:pPr>
            <a:r>
              <a:rPr lang="en">
                <a:solidFill>
                  <a:srgbClr val="3C4043"/>
                </a:solidFill>
              </a:rPr>
              <a:t>Test brand ‘supercharged’  </a:t>
            </a:r>
            <a:endParaRPr>
              <a:solidFill>
                <a:srgbClr val="3C4043"/>
              </a:solidFill>
            </a:endParaRPr>
          </a:p>
          <a:p>
            <a:pPr indent="0" lvl="0" marL="0" rtl="0" algn="l">
              <a:spcBef>
                <a:spcPts val="0"/>
              </a:spcBef>
              <a:spcAft>
                <a:spcPts val="0"/>
              </a:spcAft>
              <a:buNone/>
            </a:pPr>
            <a:r>
              <a:t/>
            </a:r>
            <a:endParaRPr/>
          </a:p>
        </p:txBody>
      </p:sp>
      <p:sp>
        <p:nvSpPr>
          <p:cNvPr id="1402" name="Google Shape;1402;p80"/>
          <p:cNvSpPr/>
          <p:nvPr/>
        </p:nvSpPr>
        <p:spPr>
          <a:xfrm>
            <a:off x="2316600" y="1449563"/>
            <a:ext cx="9356400" cy="4815900"/>
          </a:xfrm>
          <a:prstGeom prst="roundRect">
            <a:avLst>
              <a:gd fmla="val 9039" name="adj"/>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p>
        </p:txBody>
      </p:sp>
      <p:cxnSp>
        <p:nvCxnSpPr>
          <p:cNvPr id="1403" name="Google Shape;1403;p80"/>
          <p:cNvCxnSpPr/>
          <p:nvPr/>
        </p:nvCxnSpPr>
        <p:spPr>
          <a:xfrm>
            <a:off x="3302663" y="482501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404" name="Google Shape;1404;p80"/>
          <p:cNvCxnSpPr/>
          <p:nvPr/>
        </p:nvCxnSpPr>
        <p:spPr>
          <a:xfrm>
            <a:off x="3302663" y="4176199"/>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405" name="Google Shape;1405;p80"/>
          <p:cNvCxnSpPr/>
          <p:nvPr/>
        </p:nvCxnSpPr>
        <p:spPr>
          <a:xfrm>
            <a:off x="3302663" y="3555584"/>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406" name="Google Shape;1406;p80"/>
          <p:cNvCxnSpPr/>
          <p:nvPr/>
        </p:nvCxnSpPr>
        <p:spPr>
          <a:xfrm>
            <a:off x="3302663" y="2878573"/>
            <a:ext cx="6013500" cy="0"/>
          </a:xfrm>
          <a:prstGeom prst="straightConnector1">
            <a:avLst/>
          </a:prstGeom>
          <a:noFill/>
          <a:ln cap="flat" cmpd="sng" w="9525">
            <a:solidFill>
              <a:srgbClr val="E0EEFE"/>
            </a:solidFill>
            <a:prstDash val="solid"/>
            <a:round/>
            <a:headEnd len="med" w="med" type="none"/>
            <a:tailEnd len="med" w="med" type="none"/>
          </a:ln>
        </p:spPr>
      </p:cxnSp>
      <p:cxnSp>
        <p:nvCxnSpPr>
          <p:cNvPr id="1407" name="Google Shape;1407;p80"/>
          <p:cNvCxnSpPr/>
          <p:nvPr/>
        </p:nvCxnSpPr>
        <p:spPr>
          <a:xfrm>
            <a:off x="3302663" y="2236988"/>
            <a:ext cx="6013500" cy="0"/>
          </a:xfrm>
          <a:prstGeom prst="straightConnector1">
            <a:avLst/>
          </a:prstGeom>
          <a:noFill/>
          <a:ln cap="flat" cmpd="sng" w="9525">
            <a:solidFill>
              <a:srgbClr val="E0EEFE"/>
            </a:solidFill>
            <a:prstDash val="solid"/>
            <a:round/>
            <a:headEnd len="med" w="med" type="none"/>
            <a:tailEnd len="med" w="med" type="none"/>
          </a:ln>
        </p:spPr>
      </p:cxnSp>
      <p:sp>
        <p:nvSpPr>
          <p:cNvPr id="1408" name="Google Shape;1408;p80"/>
          <p:cNvSpPr txBox="1"/>
          <p:nvPr/>
        </p:nvSpPr>
        <p:spPr>
          <a:xfrm>
            <a:off x="2597751" y="5024596"/>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0%</a:t>
            </a:r>
            <a:endParaRPr sz="1200">
              <a:solidFill>
                <a:srgbClr val="5F6368"/>
              </a:solidFill>
              <a:latin typeface="Roboto"/>
              <a:ea typeface="Roboto"/>
              <a:cs typeface="Roboto"/>
              <a:sym typeface="Roboto"/>
            </a:endParaRPr>
          </a:p>
        </p:txBody>
      </p:sp>
      <p:sp>
        <p:nvSpPr>
          <p:cNvPr id="1409" name="Google Shape;1409;p80"/>
          <p:cNvSpPr txBox="1"/>
          <p:nvPr/>
        </p:nvSpPr>
        <p:spPr>
          <a:xfrm>
            <a:off x="2597751" y="4418908"/>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20%</a:t>
            </a:r>
            <a:endParaRPr sz="1200">
              <a:solidFill>
                <a:srgbClr val="5F6368"/>
              </a:solidFill>
              <a:latin typeface="Roboto"/>
              <a:ea typeface="Roboto"/>
              <a:cs typeface="Roboto"/>
              <a:sym typeface="Roboto"/>
            </a:endParaRPr>
          </a:p>
        </p:txBody>
      </p:sp>
      <p:sp>
        <p:nvSpPr>
          <p:cNvPr id="1410" name="Google Shape;1410;p80"/>
          <p:cNvSpPr txBox="1"/>
          <p:nvPr/>
        </p:nvSpPr>
        <p:spPr>
          <a:xfrm>
            <a:off x="2597751" y="383092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40%</a:t>
            </a:r>
            <a:endParaRPr sz="1200">
              <a:solidFill>
                <a:srgbClr val="5F6368"/>
              </a:solidFill>
              <a:latin typeface="Roboto"/>
              <a:ea typeface="Roboto"/>
              <a:cs typeface="Roboto"/>
              <a:sym typeface="Roboto"/>
            </a:endParaRPr>
          </a:p>
        </p:txBody>
      </p:sp>
      <p:sp>
        <p:nvSpPr>
          <p:cNvPr id="1411" name="Google Shape;1411;p80"/>
          <p:cNvSpPr txBox="1"/>
          <p:nvPr/>
        </p:nvSpPr>
        <p:spPr>
          <a:xfrm>
            <a:off x="2597751" y="3214662"/>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60%</a:t>
            </a:r>
            <a:endParaRPr sz="1200">
              <a:solidFill>
                <a:srgbClr val="5F6368"/>
              </a:solidFill>
              <a:latin typeface="Roboto"/>
              <a:ea typeface="Roboto"/>
              <a:cs typeface="Roboto"/>
              <a:sym typeface="Roboto"/>
            </a:endParaRPr>
          </a:p>
        </p:txBody>
      </p:sp>
      <p:sp>
        <p:nvSpPr>
          <p:cNvPr id="1412" name="Google Shape;1412;p80"/>
          <p:cNvSpPr txBox="1"/>
          <p:nvPr/>
        </p:nvSpPr>
        <p:spPr>
          <a:xfrm>
            <a:off x="2597751" y="2601024"/>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80%</a:t>
            </a:r>
            <a:endParaRPr sz="1200">
              <a:solidFill>
                <a:srgbClr val="5F6368"/>
              </a:solidFill>
              <a:latin typeface="Roboto"/>
              <a:ea typeface="Roboto"/>
              <a:cs typeface="Roboto"/>
              <a:sym typeface="Roboto"/>
            </a:endParaRPr>
          </a:p>
        </p:txBody>
      </p:sp>
      <p:sp>
        <p:nvSpPr>
          <p:cNvPr id="1413" name="Google Shape;1413;p80"/>
          <p:cNvSpPr txBox="1"/>
          <p:nvPr/>
        </p:nvSpPr>
        <p:spPr>
          <a:xfrm>
            <a:off x="2597751" y="1987427"/>
            <a:ext cx="660900" cy="1797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1200">
                <a:solidFill>
                  <a:srgbClr val="5F6368"/>
                </a:solidFill>
                <a:latin typeface="Roboto"/>
                <a:ea typeface="Roboto"/>
                <a:cs typeface="Roboto"/>
                <a:sym typeface="Roboto"/>
              </a:rPr>
              <a:t>100%</a:t>
            </a:r>
            <a:endParaRPr sz="1200">
              <a:solidFill>
                <a:srgbClr val="5F6368"/>
              </a:solidFill>
              <a:latin typeface="Roboto"/>
              <a:ea typeface="Roboto"/>
              <a:cs typeface="Roboto"/>
              <a:sym typeface="Roboto"/>
            </a:endParaRPr>
          </a:p>
        </p:txBody>
      </p:sp>
      <p:grpSp>
        <p:nvGrpSpPr>
          <p:cNvPr id="1414" name="Google Shape;1414;p80"/>
          <p:cNvGrpSpPr/>
          <p:nvPr/>
        </p:nvGrpSpPr>
        <p:grpSpPr>
          <a:xfrm>
            <a:off x="3603361" y="2161187"/>
            <a:ext cx="791874" cy="3059364"/>
            <a:chOff x="3823704" y="1578188"/>
            <a:chExt cx="643800" cy="2487288"/>
          </a:xfrm>
        </p:grpSpPr>
        <p:sp>
          <p:nvSpPr>
            <p:cNvPr id="1415" name="Google Shape;1415;p80"/>
            <p:cNvSpPr/>
            <p:nvPr/>
          </p:nvSpPr>
          <p:spPr>
            <a:xfrm>
              <a:off x="3929750" y="1578200"/>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16" name="Google Shape;1416;p80"/>
            <p:cNvSpPr/>
            <p:nvPr/>
          </p:nvSpPr>
          <p:spPr>
            <a:xfrm rot="10800000">
              <a:off x="3929750" y="1797175"/>
              <a:ext cx="431700" cy="2199900"/>
            </a:xfrm>
            <a:prstGeom prst="round2SameRect">
              <a:avLst>
                <a:gd fmla="val 48136" name="adj1"/>
                <a:gd fmla="val 0" name="adj2"/>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17" name="Google Shape;1417;p80"/>
            <p:cNvSpPr txBox="1"/>
            <p:nvPr/>
          </p:nvSpPr>
          <p:spPr>
            <a:xfrm>
              <a:off x="3823704" y="157818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100</a:t>
              </a:r>
              <a:endParaRPr sz="1700">
                <a:solidFill>
                  <a:srgbClr val="FFFFFF"/>
                </a:solidFill>
                <a:latin typeface="Roboto Medium"/>
                <a:ea typeface="Roboto Medium"/>
                <a:cs typeface="Roboto Medium"/>
                <a:sym typeface="Roboto Medium"/>
              </a:endParaRPr>
            </a:p>
          </p:txBody>
        </p:sp>
        <p:sp>
          <p:nvSpPr>
            <p:cNvPr id="1418" name="Google Shape;1418;p80"/>
            <p:cNvSpPr/>
            <p:nvPr/>
          </p:nvSpPr>
          <p:spPr>
            <a:xfrm>
              <a:off x="3929753" y="2365975"/>
              <a:ext cx="431700" cy="16995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419" name="Google Shape;1419;p80"/>
          <p:cNvSpPr txBox="1"/>
          <p:nvPr/>
        </p:nvSpPr>
        <p:spPr>
          <a:xfrm>
            <a:off x="4668907" y="3177290"/>
            <a:ext cx="7920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800">
                <a:solidFill>
                  <a:srgbClr val="FFFFFF"/>
                </a:solidFill>
                <a:latin typeface="Roboto Medium"/>
                <a:ea typeface="Roboto Medium"/>
                <a:cs typeface="Roboto Medium"/>
                <a:sym typeface="Roboto Medium"/>
              </a:rPr>
              <a:t>67</a:t>
            </a:r>
            <a:endParaRPr sz="1800">
              <a:solidFill>
                <a:srgbClr val="FFFFFF"/>
              </a:solidFill>
              <a:latin typeface="Roboto Medium"/>
              <a:ea typeface="Roboto Medium"/>
              <a:cs typeface="Roboto Medium"/>
              <a:sym typeface="Roboto Medium"/>
            </a:endParaRPr>
          </a:p>
        </p:txBody>
      </p:sp>
      <p:grpSp>
        <p:nvGrpSpPr>
          <p:cNvPr id="1420" name="Google Shape;1420;p80"/>
          <p:cNvGrpSpPr/>
          <p:nvPr/>
        </p:nvGrpSpPr>
        <p:grpSpPr>
          <a:xfrm>
            <a:off x="8405290" y="5828975"/>
            <a:ext cx="2447492" cy="366417"/>
            <a:chOff x="6363914" y="4726969"/>
            <a:chExt cx="1989831" cy="297900"/>
          </a:xfrm>
        </p:grpSpPr>
        <p:sp>
          <p:nvSpPr>
            <p:cNvPr id="1421" name="Google Shape;1421;p80"/>
            <p:cNvSpPr/>
            <p:nvPr/>
          </p:nvSpPr>
          <p:spPr>
            <a:xfrm>
              <a:off x="6363914" y="4850359"/>
              <a:ext cx="153300" cy="153300"/>
            </a:xfrm>
            <a:prstGeom prst="ellipse">
              <a:avLst/>
            </a:pr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422" name="Google Shape;1422;p80"/>
            <p:cNvSpPr txBox="1"/>
            <p:nvPr/>
          </p:nvSpPr>
          <p:spPr>
            <a:xfrm>
              <a:off x="6505746" y="472696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Test brand share</a:t>
              </a:r>
              <a:endParaRPr sz="1500">
                <a:solidFill>
                  <a:srgbClr val="3C4043"/>
                </a:solidFill>
                <a:latin typeface="Roboto"/>
                <a:ea typeface="Roboto"/>
                <a:cs typeface="Roboto"/>
                <a:sym typeface="Roboto"/>
              </a:endParaRPr>
            </a:p>
          </p:txBody>
        </p:sp>
      </p:grpSp>
      <p:grpSp>
        <p:nvGrpSpPr>
          <p:cNvPr id="1423" name="Google Shape;1423;p80"/>
          <p:cNvGrpSpPr/>
          <p:nvPr/>
        </p:nvGrpSpPr>
        <p:grpSpPr>
          <a:xfrm>
            <a:off x="3382096" y="5815608"/>
            <a:ext cx="2431216" cy="366417"/>
            <a:chOff x="7090339" y="2177549"/>
            <a:chExt cx="1976599" cy="297900"/>
          </a:xfrm>
        </p:grpSpPr>
        <p:sp>
          <p:nvSpPr>
            <p:cNvPr id="1424" name="Google Shape;1424;p80"/>
            <p:cNvSpPr/>
            <p:nvPr/>
          </p:nvSpPr>
          <p:spPr>
            <a:xfrm>
              <a:off x="7090339" y="2313749"/>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425" name="Google Shape;1425;p80"/>
            <p:cNvSpPr txBox="1"/>
            <p:nvPr/>
          </p:nvSpPr>
          <p:spPr>
            <a:xfrm>
              <a:off x="7218937" y="2177549"/>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1st choice brand share</a:t>
              </a:r>
              <a:endParaRPr sz="1500">
                <a:solidFill>
                  <a:srgbClr val="3C4043"/>
                </a:solidFill>
                <a:latin typeface="Roboto"/>
                <a:ea typeface="Roboto"/>
                <a:cs typeface="Roboto"/>
                <a:sym typeface="Roboto"/>
              </a:endParaRPr>
            </a:p>
          </p:txBody>
        </p:sp>
      </p:grpSp>
      <p:grpSp>
        <p:nvGrpSpPr>
          <p:cNvPr id="1426" name="Google Shape;1426;p80"/>
          <p:cNvGrpSpPr/>
          <p:nvPr/>
        </p:nvGrpSpPr>
        <p:grpSpPr>
          <a:xfrm>
            <a:off x="5846276" y="5815675"/>
            <a:ext cx="2403621" cy="366417"/>
            <a:chOff x="7204645" y="2209397"/>
            <a:chExt cx="1954163" cy="297900"/>
          </a:xfrm>
        </p:grpSpPr>
        <p:sp>
          <p:nvSpPr>
            <p:cNvPr id="1427" name="Google Shape;1427;p80"/>
            <p:cNvSpPr/>
            <p:nvPr/>
          </p:nvSpPr>
          <p:spPr>
            <a:xfrm>
              <a:off x="7204645" y="2339931"/>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rgbClr val="3C4043"/>
                </a:solidFill>
                <a:latin typeface="Roboto"/>
                <a:ea typeface="Roboto"/>
                <a:cs typeface="Roboto"/>
                <a:sym typeface="Roboto"/>
              </a:endParaRPr>
            </a:p>
          </p:txBody>
        </p:sp>
        <p:sp>
          <p:nvSpPr>
            <p:cNvPr id="1428" name="Google Shape;1428;p80"/>
            <p:cNvSpPr txBox="1"/>
            <p:nvPr/>
          </p:nvSpPr>
          <p:spPr>
            <a:xfrm>
              <a:off x="7310808" y="2209397"/>
              <a:ext cx="18480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500">
                  <a:solidFill>
                    <a:srgbClr val="3C4043"/>
                  </a:solidFill>
                  <a:latin typeface="Roboto"/>
                  <a:ea typeface="Roboto"/>
                  <a:cs typeface="Roboto"/>
                  <a:sym typeface="Roboto"/>
                </a:rPr>
                <a:t>2nd choice brand share</a:t>
              </a:r>
              <a:endParaRPr sz="1500">
                <a:solidFill>
                  <a:srgbClr val="3C4043"/>
                </a:solidFill>
                <a:latin typeface="Roboto"/>
                <a:ea typeface="Roboto"/>
                <a:cs typeface="Roboto"/>
                <a:sym typeface="Roboto"/>
              </a:endParaRPr>
            </a:p>
          </p:txBody>
        </p:sp>
      </p:grpSp>
      <p:sp>
        <p:nvSpPr>
          <p:cNvPr id="1429" name="Google Shape;1429;p80"/>
          <p:cNvSpPr txBox="1"/>
          <p:nvPr/>
        </p:nvSpPr>
        <p:spPr>
          <a:xfrm>
            <a:off x="5880412" y="5220225"/>
            <a:ext cx="10161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charged</a:t>
            </a:r>
            <a:endParaRPr sz="1200">
              <a:solidFill>
                <a:srgbClr val="5F6368"/>
              </a:solidFill>
              <a:latin typeface="Roboto"/>
              <a:ea typeface="Roboto"/>
              <a:cs typeface="Roboto"/>
              <a:sym typeface="Roboto"/>
            </a:endParaRPr>
          </a:p>
        </p:txBody>
      </p:sp>
      <p:sp>
        <p:nvSpPr>
          <p:cNvPr id="1430" name="Google Shape;1430;p80"/>
          <p:cNvSpPr txBox="1"/>
          <p:nvPr/>
        </p:nvSpPr>
        <p:spPr>
          <a:xfrm>
            <a:off x="6934199" y="5220204"/>
            <a:ext cx="12366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2nd choice supercharged</a:t>
            </a:r>
            <a:endParaRPr sz="1200">
              <a:solidFill>
                <a:srgbClr val="5F6368"/>
              </a:solidFill>
              <a:latin typeface="Roboto"/>
              <a:ea typeface="Roboto"/>
              <a:cs typeface="Roboto"/>
              <a:sym typeface="Roboto"/>
            </a:endParaRPr>
          </a:p>
        </p:txBody>
      </p:sp>
      <p:sp>
        <p:nvSpPr>
          <p:cNvPr id="1431" name="Google Shape;1431;p80"/>
          <p:cNvSpPr txBox="1"/>
          <p:nvPr/>
        </p:nvSpPr>
        <p:spPr>
          <a:xfrm>
            <a:off x="8079426" y="5220204"/>
            <a:ext cx="12366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Test brand supercharged</a:t>
            </a:r>
            <a:endParaRPr sz="1200">
              <a:solidFill>
                <a:srgbClr val="5F6368"/>
              </a:solidFill>
              <a:latin typeface="Roboto"/>
              <a:ea typeface="Roboto"/>
              <a:cs typeface="Roboto"/>
              <a:sym typeface="Roboto"/>
            </a:endParaRPr>
          </a:p>
        </p:txBody>
      </p:sp>
      <p:sp>
        <p:nvSpPr>
          <p:cNvPr id="1432" name="Google Shape;1432;p80"/>
          <p:cNvSpPr txBox="1"/>
          <p:nvPr/>
        </p:nvSpPr>
        <p:spPr>
          <a:xfrm>
            <a:off x="4782825" y="3006110"/>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sp>
        <p:nvSpPr>
          <p:cNvPr id="1433" name="Google Shape;1433;p80"/>
          <p:cNvSpPr txBox="1"/>
          <p:nvPr/>
        </p:nvSpPr>
        <p:spPr>
          <a:xfrm>
            <a:off x="0" y="6972300"/>
            <a:ext cx="12428400" cy="11043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999999"/>
                </a:solidFill>
                <a:highlight>
                  <a:srgbClr val="FFFFFF"/>
                </a:highlight>
                <a:latin typeface="Roboto"/>
                <a:ea typeface="Roboto"/>
                <a:cs typeface="Roboto"/>
                <a:sym typeface="Roboto"/>
              </a:rPr>
              <a:t>Source: Google commissioned UK research conducted by The Behavioural Architects. Based on 10,000 conjoint purchase simulations. n=1,000 category buyers (1,000 respondents, 10 simulations each). Respondents who never use Google Search or never use Amazon (2% of category buyers aged 18-65) were screened out before participating in the research</a:t>
            </a:r>
            <a:endParaRPr sz="2100"/>
          </a:p>
        </p:txBody>
      </p:sp>
      <p:grpSp>
        <p:nvGrpSpPr>
          <p:cNvPr id="1434" name="Google Shape;1434;p80"/>
          <p:cNvGrpSpPr/>
          <p:nvPr/>
        </p:nvGrpSpPr>
        <p:grpSpPr>
          <a:xfrm>
            <a:off x="8308426" y="2143068"/>
            <a:ext cx="791874" cy="3057360"/>
            <a:chOff x="5532551" y="1573125"/>
            <a:chExt cx="643800" cy="2477602"/>
          </a:xfrm>
        </p:grpSpPr>
        <p:sp>
          <p:nvSpPr>
            <p:cNvPr id="1435" name="Google Shape;1435;p80"/>
            <p:cNvSpPr/>
            <p:nvPr/>
          </p:nvSpPr>
          <p:spPr>
            <a:xfrm>
              <a:off x="5633750" y="1578200"/>
              <a:ext cx="431700" cy="2199900"/>
            </a:xfrm>
            <a:prstGeom prst="round2SameRect">
              <a:avLst>
                <a:gd fmla="val 48136" name="adj1"/>
                <a:gd fmla="val 0" name="adj2"/>
              </a:avLst>
            </a:pr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36" name="Google Shape;1436;p80"/>
            <p:cNvSpPr txBox="1"/>
            <p:nvPr/>
          </p:nvSpPr>
          <p:spPr>
            <a:xfrm>
              <a:off x="5532551" y="1573125"/>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44</a:t>
              </a:r>
              <a:endParaRPr sz="1700">
                <a:solidFill>
                  <a:srgbClr val="FFFFFF"/>
                </a:solidFill>
                <a:latin typeface="Roboto Medium"/>
                <a:ea typeface="Roboto Medium"/>
                <a:cs typeface="Roboto Medium"/>
                <a:sym typeface="Roboto Medium"/>
              </a:endParaRPr>
            </a:p>
          </p:txBody>
        </p:sp>
        <p:sp>
          <p:nvSpPr>
            <p:cNvPr id="1437" name="Google Shape;1437;p80"/>
            <p:cNvSpPr/>
            <p:nvPr/>
          </p:nvSpPr>
          <p:spPr>
            <a:xfrm>
              <a:off x="5633770" y="2881026"/>
              <a:ext cx="431700" cy="11697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438" name="Google Shape;1438;p80"/>
          <p:cNvSpPr txBox="1"/>
          <p:nvPr/>
        </p:nvSpPr>
        <p:spPr>
          <a:xfrm>
            <a:off x="8301703" y="3748511"/>
            <a:ext cx="792000" cy="459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56</a:t>
            </a:r>
            <a:endParaRPr sz="1700">
              <a:solidFill>
                <a:srgbClr val="FFFFFF"/>
              </a:solidFill>
              <a:latin typeface="Roboto Medium"/>
              <a:ea typeface="Roboto Medium"/>
              <a:cs typeface="Roboto Medium"/>
              <a:sym typeface="Roboto Medium"/>
            </a:endParaRPr>
          </a:p>
        </p:txBody>
      </p:sp>
      <p:grpSp>
        <p:nvGrpSpPr>
          <p:cNvPr id="1439" name="Google Shape;1439;p80"/>
          <p:cNvGrpSpPr/>
          <p:nvPr/>
        </p:nvGrpSpPr>
        <p:grpSpPr>
          <a:xfrm>
            <a:off x="7154829" y="2161201"/>
            <a:ext cx="805588" cy="3031980"/>
            <a:chOff x="5519425" y="1576154"/>
            <a:chExt cx="652087" cy="2474076"/>
          </a:xfrm>
        </p:grpSpPr>
        <p:sp>
          <p:nvSpPr>
            <p:cNvPr id="1440" name="Google Shape;1440;p80"/>
            <p:cNvSpPr/>
            <p:nvPr/>
          </p:nvSpPr>
          <p:spPr>
            <a:xfrm>
              <a:off x="5633757" y="1578204"/>
              <a:ext cx="431700" cy="2238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41" name="Google Shape;1441;p80"/>
            <p:cNvSpPr txBox="1"/>
            <p:nvPr/>
          </p:nvSpPr>
          <p:spPr>
            <a:xfrm>
              <a:off x="5527712" y="1576154"/>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74</a:t>
              </a:r>
              <a:endParaRPr sz="1700">
                <a:solidFill>
                  <a:srgbClr val="3C4043"/>
                </a:solidFill>
                <a:latin typeface="Roboto Medium"/>
                <a:ea typeface="Roboto Medium"/>
                <a:cs typeface="Roboto Medium"/>
                <a:sym typeface="Roboto Medium"/>
              </a:endParaRPr>
            </a:p>
          </p:txBody>
        </p:sp>
        <p:sp>
          <p:nvSpPr>
            <p:cNvPr id="1442" name="Google Shape;1442;p80"/>
            <p:cNvSpPr/>
            <p:nvPr/>
          </p:nvSpPr>
          <p:spPr>
            <a:xfrm>
              <a:off x="5633757" y="3540230"/>
              <a:ext cx="431700" cy="5100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43" name="Google Shape;1443;p80"/>
            <p:cNvSpPr txBox="1"/>
            <p:nvPr/>
          </p:nvSpPr>
          <p:spPr>
            <a:xfrm>
              <a:off x="5519425" y="3515025"/>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26</a:t>
              </a:r>
              <a:endParaRPr sz="1700">
                <a:solidFill>
                  <a:srgbClr val="FFFFFF"/>
                </a:solidFill>
                <a:latin typeface="Roboto Medium"/>
                <a:ea typeface="Roboto Medium"/>
                <a:cs typeface="Roboto Medium"/>
                <a:sym typeface="Roboto Medium"/>
              </a:endParaRPr>
            </a:p>
          </p:txBody>
        </p:sp>
      </p:grpSp>
      <p:grpSp>
        <p:nvGrpSpPr>
          <p:cNvPr id="1444" name="Google Shape;1444;p80"/>
          <p:cNvGrpSpPr/>
          <p:nvPr/>
        </p:nvGrpSpPr>
        <p:grpSpPr>
          <a:xfrm>
            <a:off x="5990786" y="2145176"/>
            <a:ext cx="795351" cy="3052849"/>
            <a:chOff x="4986335" y="1569006"/>
            <a:chExt cx="643800" cy="2483809"/>
          </a:xfrm>
        </p:grpSpPr>
        <p:sp>
          <p:nvSpPr>
            <p:cNvPr id="1445" name="Google Shape;1445;p80"/>
            <p:cNvSpPr/>
            <p:nvPr/>
          </p:nvSpPr>
          <p:spPr>
            <a:xfrm>
              <a:off x="50879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46" name="Google Shape;1446;p80"/>
            <p:cNvSpPr txBox="1"/>
            <p:nvPr/>
          </p:nvSpPr>
          <p:spPr>
            <a:xfrm>
              <a:off x="4986335" y="1569006"/>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43</a:t>
              </a:r>
              <a:endParaRPr sz="1700">
                <a:solidFill>
                  <a:srgbClr val="3C4043"/>
                </a:solidFill>
                <a:latin typeface="Roboto Medium"/>
                <a:ea typeface="Roboto Medium"/>
                <a:cs typeface="Roboto Medium"/>
                <a:sym typeface="Roboto Medium"/>
              </a:endParaRPr>
            </a:p>
          </p:txBody>
        </p:sp>
        <p:sp>
          <p:nvSpPr>
            <p:cNvPr id="1447" name="Google Shape;1447;p80"/>
            <p:cNvSpPr/>
            <p:nvPr/>
          </p:nvSpPr>
          <p:spPr>
            <a:xfrm>
              <a:off x="5087923" y="2832715"/>
              <a:ext cx="431700" cy="12201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48" name="Google Shape;1448;p80"/>
            <p:cNvSpPr txBox="1"/>
            <p:nvPr/>
          </p:nvSpPr>
          <p:spPr>
            <a:xfrm>
              <a:off x="4986335" y="2819931"/>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57</a:t>
              </a:r>
              <a:endParaRPr sz="1700">
                <a:solidFill>
                  <a:srgbClr val="FFFFFF"/>
                </a:solidFill>
                <a:latin typeface="Roboto Medium"/>
                <a:ea typeface="Roboto Medium"/>
                <a:cs typeface="Roboto Medium"/>
                <a:sym typeface="Roboto Medium"/>
              </a:endParaRPr>
            </a:p>
          </p:txBody>
        </p:sp>
      </p:grpSp>
      <p:grpSp>
        <p:nvGrpSpPr>
          <p:cNvPr id="1449" name="Google Shape;1449;p80"/>
          <p:cNvGrpSpPr/>
          <p:nvPr/>
        </p:nvGrpSpPr>
        <p:grpSpPr>
          <a:xfrm>
            <a:off x="4776691" y="2145174"/>
            <a:ext cx="795351" cy="3053669"/>
            <a:chOff x="4344262" y="1560408"/>
            <a:chExt cx="643800" cy="2489945"/>
          </a:xfrm>
        </p:grpSpPr>
        <p:sp>
          <p:nvSpPr>
            <p:cNvPr id="1450" name="Google Shape;1450;p80"/>
            <p:cNvSpPr/>
            <p:nvPr/>
          </p:nvSpPr>
          <p:spPr>
            <a:xfrm>
              <a:off x="4451700" y="1578200"/>
              <a:ext cx="431700" cy="2199900"/>
            </a:xfrm>
            <a:prstGeom prst="round2SameRect">
              <a:avLst>
                <a:gd fmla="val 48136" name="adj1"/>
                <a:gd fmla="val 0" name="adj2"/>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sp>
          <p:nvSpPr>
            <p:cNvPr id="1451" name="Google Shape;1451;p80"/>
            <p:cNvSpPr txBox="1"/>
            <p:nvPr/>
          </p:nvSpPr>
          <p:spPr>
            <a:xfrm>
              <a:off x="4344262" y="1560408"/>
              <a:ext cx="643800" cy="3720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3C4043"/>
                  </a:solidFill>
                  <a:latin typeface="Roboto Medium"/>
                  <a:ea typeface="Roboto Medium"/>
                  <a:cs typeface="Roboto Medium"/>
                  <a:sym typeface="Roboto Medium"/>
                </a:rPr>
                <a:t>30</a:t>
              </a:r>
              <a:endParaRPr sz="1700">
                <a:solidFill>
                  <a:srgbClr val="3C4043"/>
                </a:solidFill>
                <a:latin typeface="Roboto Medium"/>
                <a:ea typeface="Roboto Medium"/>
                <a:cs typeface="Roboto Medium"/>
                <a:sym typeface="Roboto Medium"/>
              </a:endParaRPr>
            </a:p>
          </p:txBody>
        </p:sp>
        <p:sp>
          <p:nvSpPr>
            <p:cNvPr id="1452" name="Google Shape;1452;p80"/>
            <p:cNvSpPr/>
            <p:nvPr/>
          </p:nvSpPr>
          <p:spPr>
            <a:xfrm>
              <a:off x="4451704" y="2432453"/>
              <a:ext cx="431700" cy="1617900"/>
            </a:xfrm>
            <a:prstGeom prst="rect">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Roboto Medium"/>
                <a:ea typeface="Roboto Medium"/>
                <a:cs typeface="Roboto Medium"/>
                <a:sym typeface="Roboto Medium"/>
              </a:endParaRPr>
            </a:p>
          </p:txBody>
        </p:sp>
      </p:grpSp>
      <p:sp>
        <p:nvSpPr>
          <p:cNvPr id="1453" name="Google Shape;1453;p80"/>
          <p:cNvSpPr txBox="1"/>
          <p:nvPr/>
        </p:nvSpPr>
        <p:spPr>
          <a:xfrm>
            <a:off x="4776788" y="3228617"/>
            <a:ext cx="795300" cy="4698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700">
                <a:solidFill>
                  <a:srgbClr val="FFFFFF"/>
                </a:solidFill>
                <a:latin typeface="Roboto Medium"/>
                <a:ea typeface="Roboto Medium"/>
                <a:cs typeface="Roboto Medium"/>
                <a:sym typeface="Roboto Medium"/>
              </a:rPr>
              <a:t>70</a:t>
            </a:r>
            <a:endParaRPr sz="1700">
              <a:solidFill>
                <a:srgbClr val="FFFFFF"/>
              </a:solidFill>
              <a:latin typeface="Roboto Medium"/>
              <a:ea typeface="Roboto Medium"/>
              <a:cs typeface="Roboto Medium"/>
              <a:sym typeface="Roboto Medium"/>
            </a:endParaRPr>
          </a:p>
        </p:txBody>
      </p:sp>
      <p:pic>
        <p:nvPicPr>
          <p:cNvPr id="1454" name="Google Shape;1454;p80"/>
          <p:cNvPicPr preferRelativeResize="0"/>
          <p:nvPr/>
        </p:nvPicPr>
        <p:blipFill>
          <a:blip r:embed="rId3">
            <a:alphaModFix/>
          </a:blip>
          <a:stretch>
            <a:fillRect/>
          </a:stretch>
        </p:blipFill>
        <p:spPr>
          <a:xfrm>
            <a:off x="8154918" y="1604024"/>
            <a:ext cx="1098914" cy="518920"/>
          </a:xfrm>
          <a:prstGeom prst="rect">
            <a:avLst/>
          </a:prstGeom>
          <a:noFill/>
          <a:ln>
            <a:noFill/>
          </a:ln>
        </p:spPr>
      </p:pic>
      <p:sp>
        <p:nvSpPr>
          <p:cNvPr id="1455" name="Google Shape;1455;p80"/>
          <p:cNvSpPr txBox="1"/>
          <p:nvPr/>
        </p:nvSpPr>
        <p:spPr>
          <a:xfrm>
            <a:off x="10098888" y="3809575"/>
            <a:ext cx="8529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Social Norms</a:t>
            </a:r>
            <a:endParaRPr sz="1200">
              <a:solidFill>
                <a:srgbClr val="434343"/>
              </a:solidFill>
              <a:latin typeface="Roboto"/>
              <a:ea typeface="Roboto"/>
              <a:cs typeface="Roboto"/>
              <a:sym typeface="Roboto"/>
            </a:endParaRPr>
          </a:p>
        </p:txBody>
      </p:sp>
      <p:sp>
        <p:nvSpPr>
          <p:cNvPr id="1456" name="Google Shape;1456;p80"/>
          <p:cNvSpPr txBox="1"/>
          <p:nvPr/>
        </p:nvSpPr>
        <p:spPr>
          <a:xfrm>
            <a:off x="10089049" y="3339861"/>
            <a:ext cx="810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Scarcity Bias</a:t>
            </a:r>
            <a:endParaRPr sz="1200">
              <a:solidFill>
                <a:srgbClr val="434343"/>
              </a:solidFill>
              <a:latin typeface="Roboto"/>
              <a:ea typeface="Roboto"/>
              <a:cs typeface="Roboto"/>
              <a:sym typeface="Roboto"/>
            </a:endParaRPr>
          </a:p>
        </p:txBody>
      </p:sp>
      <p:sp>
        <p:nvSpPr>
          <p:cNvPr id="1457" name="Google Shape;1457;p80"/>
          <p:cNvSpPr txBox="1"/>
          <p:nvPr/>
        </p:nvSpPr>
        <p:spPr>
          <a:xfrm>
            <a:off x="10080717" y="2835104"/>
            <a:ext cx="8433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Free</a:t>
            </a:r>
            <a:endParaRPr sz="1200">
              <a:solidFill>
                <a:srgbClr val="434343"/>
              </a:solidFill>
              <a:latin typeface="Roboto"/>
              <a:ea typeface="Roboto"/>
              <a:cs typeface="Roboto"/>
              <a:sym typeface="Roboto"/>
            </a:endParaRPr>
          </a:p>
        </p:txBody>
      </p:sp>
      <p:sp>
        <p:nvSpPr>
          <p:cNvPr id="1458" name="Google Shape;1458;p80"/>
          <p:cNvSpPr/>
          <p:nvPr/>
        </p:nvSpPr>
        <p:spPr>
          <a:xfrm>
            <a:off x="9629637" y="3780199"/>
            <a:ext cx="330320" cy="370187"/>
          </a:xfrm>
          <a:custGeom>
            <a:rect b="b" l="l" r="r" t="t"/>
            <a:pathLst>
              <a:path extrusionOk="0" h="1449" w="1303">
                <a:moveTo>
                  <a:pt x="0" y="580"/>
                </a:moveTo>
                <a:lnTo>
                  <a:pt x="0" y="869"/>
                </a:lnTo>
                <a:lnTo>
                  <a:pt x="144" y="869"/>
                </a:lnTo>
                <a:lnTo>
                  <a:pt x="144" y="580"/>
                </a:lnTo>
                <a:close/>
                <a:moveTo>
                  <a:pt x="1158" y="580"/>
                </a:moveTo>
                <a:lnTo>
                  <a:pt x="1158" y="869"/>
                </a:lnTo>
                <a:lnTo>
                  <a:pt x="1303" y="869"/>
                </a:lnTo>
                <a:lnTo>
                  <a:pt x="1303" y="580"/>
                </a:lnTo>
                <a:close/>
                <a:moveTo>
                  <a:pt x="869" y="290"/>
                </a:moveTo>
                <a:lnTo>
                  <a:pt x="869" y="1158"/>
                </a:lnTo>
                <a:lnTo>
                  <a:pt x="1013" y="1158"/>
                </a:lnTo>
                <a:lnTo>
                  <a:pt x="1013" y="290"/>
                </a:lnTo>
                <a:close/>
                <a:moveTo>
                  <a:pt x="290" y="290"/>
                </a:moveTo>
                <a:lnTo>
                  <a:pt x="290" y="1159"/>
                </a:lnTo>
                <a:lnTo>
                  <a:pt x="435" y="1159"/>
                </a:lnTo>
                <a:lnTo>
                  <a:pt x="435" y="290"/>
                </a:lnTo>
                <a:close/>
                <a:moveTo>
                  <a:pt x="579" y="1"/>
                </a:moveTo>
                <a:lnTo>
                  <a:pt x="579" y="1449"/>
                </a:lnTo>
                <a:lnTo>
                  <a:pt x="724" y="1449"/>
                </a:lnTo>
                <a:lnTo>
                  <a:pt x="724" y="1"/>
                </a:lnTo>
                <a:close/>
              </a:path>
            </a:pathLst>
          </a:custGeom>
          <a:solidFill>
            <a:srgbClr val="34A85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459" name="Google Shape;1459;p80"/>
          <p:cNvSpPr/>
          <p:nvPr/>
        </p:nvSpPr>
        <p:spPr>
          <a:xfrm>
            <a:off x="9636892" y="2808492"/>
            <a:ext cx="347262" cy="342708"/>
          </a:xfrm>
          <a:custGeom>
            <a:rect b="b" l="l" r="r" t="t"/>
            <a:pathLst>
              <a:path extrusionOk="0" h="7432" w="7065">
                <a:moveTo>
                  <a:pt x="2831" y="716"/>
                </a:moveTo>
                <a:cubicBezTo>
                  <a:pt x="2919" y="716"/>
                  <a:pt x="3008" y="748"/>
                  <a:pt x="3080" y="819"/>
                </a:cubicBezTo>
                <a:cubicBezTo>
                  <a:pt x="3306" y="1046"/>
                  <a:pt x="3137" y="1413"/>
                  <a:pt x="2826" y="1413"/>
                </a:cubicBezTo>
                <a:cubicBezTo>
                  <a:pt x="2628" y="1413"/>
                  <a:pt x="2459" y="1272"/>
                  <a:pt x="2459" y="1074"/>
                </a:cubicBezTo>
                <a:cubicBezTo>
                  <a:pt x="2459" y="862"/>
                  <a:pt x="2642" y="716"/>
                  <a:pt x="2831" y="716"/>
                </a:cubicBezTo>
                <a:close/>
                <a:moveTo>
                  <a:pt x="4239" y="706"/>
                </a:moveTo>
                <a:cubicBezTo>
                  <a:pt x="4550" y="706"/>
                  <a:pt x="4719" y="1102"/>
                  <a:pt x="4493" y="1328"/>
                </a:cubicBezTo>
                <a:cubicBezTo>
                  <a:pt x="4422" y="1391"/>
                  <a:pt x="4333" y="1419"/>
                  <a:pt x="4245" y="1419"/>
                </a:cubicBezTo>
                <a:cubicBezTo>
                  <a:pt x="4056" y="1419"/>
                  <a:pt x="3871" y="1286"/>
                  <a:pt x="3871" y="1074"/>
                </a:cubicBezTo>
                <a:cubicBezTo>
                  <a:pt x="3871" y="876"/>
                  <a:pt x="4041" y="706"/>
                  <a:pt x="4239" y="706"/>
                </a:cubicBezTo>
                <a:close/>
                <a:moveTo>
                  <a:pt x="3165" y="2119"/>
                </a:moveTo>
                <a:lnTo>
                  <a:pt x="3165" y="2826"/>
                </a:lnTo>
                <a:lnTo>
                  <a:pt x="707" y="2826"/>
                </a:lnTo>
                <a:lnTo>
                  <a:pt x="707" y="2119"/>
                </a:lnTo>
                <a:close/>
                <a:moveTo>
                  <a:pt x="6358" y="2119"/>
                </a:moveTo>
                <a:lnTo>
                  <a:pt x="6358" y="2826"/>
                </a:lnTo>
                <a:lnTo>
                  <a:pt x="3871" y="2826"/>
                </a:lnTo>
                <a:lnTo>
                  <a:pt x="3871" y="2119"/>
                </a:lnTo>
                <a:close/>
                <a:moveTo>
                  <a:pt x="3165" y="3532"/>
                </a:moveTo>
                <a:lnTo>
                  <a:pt x="3165" y="6725"/>
                </a:lnTo>
                <a:lnTo>
                  <a:pt x="1413" y="6725"/>
                </a:lnTo>
                <a:lnTo>
                  <a:pt x="1413" y="3532"/>
                </a:lnTo>
                <a:close/>
                <a:moveTo>
                  <a:pt x="5652" y="3532"/>
                </a:moveTo>
                <a:lnTo>
                  <a:pt x="5652" y="6725"/>
                </a:lnTo>
                <a:lnTo>
                  <a:pt x="3871" y="6725"/>
                </a:lnTo>
                <a:lnTo>
                  <a:pt x="3871" y="3532"/>
                </a:lnTo>
                <a:close/>
                <a:moveTo>
                  <a:pt x="2826" y="0"/>
                </a:moveTo>
                <a:cubicBezTo>
                  <a:pt x="2091" y="0"/>
                  <a:pt x="1583" y="735"/>
                  <a:pt x="1837" y="1413"/>
                </a:cubicBezTo>
                <a:lnTo>
                  <a:pt x="0" y="1413"/>
                </a:lnTo>
                <a:lnTo>
                  <a:pt x="0" y="3532"/>
                </a:lnTo>
                <a:lnTo>
                  <a:pt x="707" y="3532"/>
                </a:lnTo>
                <a:lnTo>
                  <a:pt x="707" y="7431"/>
                </a:lnTo>
                <a:lnTo>
                  <a:pt x="6358" y="7431"/>
                </a:lnTo>
                <a:lnTo>
                  <a:pt x="6358" y="3532"/>
                </a:lnTo>
                <a:lnTo>
                  <a:pt x="7064" y="3532"/>
                </a:lnTo>
                <a:lnTo>
                  <a:pt x="7064" y="1413"/>
                </a:lnTo>
                <a:lnTo>
                  <a:pt x="5228" y="1413"/>
                </a:lnTo>
                <a:cubicBezTo>
                  <a:pt x="5482" y="735"/>
                  <a:pt x="4973" y="0"/>
                  <a:pt x="4239" y="0"/>
                </a:cubicBezTo>
                <a:cubicBezTo>
                  <a:pt x="3984" y="0"/>
                  <a:pt x="3730" y="113"/>
                  <a:pt x="3532" y="283"/>
                </a:cubicBezTo>
                <a:cubicBezTo>
                  <a:pt x="3335" y="113"/>
                  <a:pt x="3080" y="0"/>
                  <a:pt x="2826"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80"/>
          <p:cNvSpPr/>
          <p:nvPr/>
        </p:nvSpPr>
        <p:spPr>
          <a:xfrm>
            <a:off x="9659762" y="3316457"/>
            <a:ext cx="301499" cy="320769"/>
          </a:xfrm>
          <a:custGeom>
            <a:rect b="b" l="l" r="r" t="t"/>
            <a:pathLst>
              <a:path extrusionOk="0" h="7065" w="7065">
                <a:moveTo>
                  <a:pt x="4607" y="537"/>
                </a:moveTo>
                <a:lnTo>
                  <a:pt x="4607" y="1611"/>
                </a:lnTo>
                <a:lnTo>
                  <a:pt x="820" y="1611"/>
                </a:lnTo>
                <a:lnTo>
                  <a:pt x="1979" y="537"/>
                </a:lnTo>
                <a:close/>
                <a:moveTo>
                  <a:pt x="5115" y="566"/>
                </a:moveTo>
                <a:lnTo>
                  <a:pt x="6245" y="1611"/>
                </a:lnTo>
                <a:lnTo>
                  <a:pt x="5115" y="1611"/>
                </a:lnTo>
                <a:lnTo>
                  <a:pt x="5115" y="566"/>
                </a:lnTo>
                <a:close/>
                <a:moveTo>
                  <a:pt x="3279" y="2120"/>
                </a:moveTo>
                <a:lnTo>
                  <a:pt x="3279" y="3363"/>
                </a:lnTo>
                <a:lnTo>
                  <a:pt x="1753" y="3363"/>
                </a:lnTo>
                <a:lnTo>
                  <a:pt x="962" y="2120"/>
                </a:lnTo>
                <a:close/>
                <a:moveTo>
                  <a:pt x="6104" y="2120"/>
                </a:moveTo>
                <a:lnTo>
                  <a:pt x="3815" y="5680"/>
                </a:lnTo>
                <a:lnTo>
                  <a:pt x="3815" y="2120"/>
                </a:lnTo>
                <a:close/>
                <a:moveTo>
                  <a:pt x="3279" y="3900"/>
                </a:moveTo>
                <a:lnTo>
                  <a:pt x="3279" y="5708"/>
                </a:lnTo>
                <a:lnTo>
                  <a:pt x="2120" y="3900"/>
                </a:lnTo>
                <a:close/>
                <a:moveTo>
                  <a:pt x="1781" y="1"/>
                </a:moveTo>
                <a:lnTo>
                  <a:pt x="1" y="1639"/>
                </a:lnTo>
                <a:lnTo>
                  <a:pt x="3533" y="7065"/>
                </a:lnTo>
                <a:lnTo>
                  <a:pt x="7065" y="1639"/>
                </a:lnTo>
                <a:lnTo>
                  <a:pt x="5313" y="1"/>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1" name="Google Shape;1461;p80"/>
          <p:cNvGrpSpPr/>
          <p:nvPr/>
        </p:nvGrpSpPr>
        <p:grpSpPr>
          <a:xfrm>
            <a:off x="9701687" y="2321578"/>
            <a:ext cx="1517655" cy="328434"/>
            <a:chOff x="6117157" y="-649347"/>
            <a:chExt cx="1694189" cy="344596"/>
          </a:xfrm>
        </p:grpSpPr>
        <p:sp>
          <p:nvSpPr>
            <p:cNvPr id="1462" name="Google Shape;1462;p80"/>
            <p:cNvSpPr txBox="1"/>
            <p:nvPr/>
          </p:nvSpPr>
          <p:spPr>
            <a:xfrm>
              <a:off x="6516246" y="-649347"/>
              <a:ext cx="1295100" cy="33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Authority Bias</a:t>
              </a:r>
              <a:endParaRPr sz="1200">
                <a:solidFill>
                  <a:srgbClr val="434343"/>
                </a:solidFill>
                <a:latin typeface="Roboto"/>
                <a:ea typeface="Roboto"/>
                <a:cs typeface="Roboto"/>
                <a:sym typeface="Roboto"/>
              </a:endParaRPr>
            </a:p>
          </p:txBody>
        </p:sp>
        <p:sp>
          <p:nvSpPr>
            <p:cNvPr id="1463" name="Google Shape;1463;p80"/>
            <p:cNvSpPr/>
            <p:nvPr/>
          </p:nvSpPr>
          <p:spPr>
            <a:xfrm>
              <a:off x="6117157" y="-634744"/>
              <a:ext cx="243001" cy="329993"/>
            </a:xfrm>
            <a:custGeom>
              <a:rect b="b" l="l" r="r" t="t"/>
              <a:pathLst>
                <a:path extrusionOk="0" h="1375" w="1013">
                  <a:moveTo>
                    <a:pt x="506" y="0"/>
                  </a:moveTo>
                  <a:cubicBezTo>
                    <a:pt x="387" y="0"/>
                    <a:pt x="289" y="98"/>
                    <a:pt x="289" y="217"/>
                  </a:cubicBezTo>
                  <a:lnTo>
                    <a:pt x="289" y="651"/>
                  </a:lnTo>
                  <a:cubicBezTo>
                    <a:pt x="289" y="771"/>
                    <a:pt x="387" y="868"/>
                    <a:pt x="506" y="868"/>
                  </a:cubicBezTo>
                  <a:cubicBezTo>
                    <a:pt x="627" y="868"/>
                    <a:pt x="723" y="771"/>
                    <a:pt x="723" y="651"/>
                  </a:cubicBezTo>
                  <a:lnTo>
                    <a:pt x="723" y="217"/>
                  </a:lnTo>
                  <a:cubicBezTo>
                    <a:pt x="723" y="98"/>
                    <a:pt x="627" y="0"/>
                    <a:pt x="506" y="0"/>
                  </a:cubicBezTo>
                  <a:close/>
                  <a:moveTo>
                    <a:pt x="1" y="651"/>
                  </a:moveTo>
                  <a:cubicBezTo>
                    <a:pt x="1" y="903"/>
                    <a:pt x="185" y="1116"/>
                    <a:pt x="435" y="1153"/>
                  </a:cubicBezTo>
                  <a:lnTo>
                    <a:pt x="435" y="1375"/>
                  </a:lnTo>
                  <a:lnTo>
                    <a:pt x="578" y="1375"/>
                  </a:lnTo>
                  <a:lnTo>
                    <a:pt x="578" y="1153"/>
                  </a:lnTo>
                  <a:cubicBezTo>
                    <a:pt x="828" y="1116"/>
                    <a:pt x="1013" y="903"/>
                    <a:pt x="1013" y="651"/>
                  </a:cubicBezTo>
                  <a:lnTo>
                    <a:pt x="868" y="651"/>
                  </a:lnTo>
                  <a:cubicBezTo>
                    <a:pt x="868" y="852"/>
                    <a:pt x="706" y="1013"/>
                    <a:pt x="506" y="1013"/>
                  </a:cubicBezTo>
                  <a:cubicBezTo>
                    <a:pt x="307" y="1013"/>
                    <a:pt x="144" y="852"/>
                    <a:pt x="144" y="651"/>
                  </a:cubicBezTo>
                  <a:close/>
                </a:path>
              </a:pathLst>
            </a:custGeom>
            <a:solidFill>
              <a:srgbClr val="34A85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sz="1400">
                <a:latin typeface="Google Sans"/>
                <a:ea typeface="Google Sans"/>
                <a:cs typeface="Google Sans"/>
                <a:sym typeface="Google Sans"/>
              </a:endParaRPr>
            </a:p>
          </p:txBody>
        </p:sp>
      </p:grpSp>
      <p:sp>
        <p:nvSpPr>
          <p:cNvPr id="1464" name="Google Shape;1464;p80"/>
          <p:cNvSpPr txBox="1"/>
          <p:nvPr/>
        </p:nvSpPr>
        <p:spPr>
          <a:xfrm>
            <a:off x="10058363" y="4281480"/>
            <a:ext cx="10386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Category</a:t>
            </a:r>
            <a:endParaRPr sz="1200">
              <a:solidFill>
                <a:srgbClr val="434343"/>
              </a:solidFill>
              <a:latin typeface="Roboto"/>
              <a:ea typeface="Roboto"/>
              <a:cs typeface="Roboto"/>
              <a:sym typeface="Roboto"/>
            </a:endParaRPr>
          </a:p>
          <a:p>
            <a:pPr indent="0" lvl="0" marL="0" rtl="0" algn="l">
              <a:spcBef>
                <a:spcPts val="0"/>
              </a:spcBef>
              <a:spcAft>
                <a:spcPts val="0"/>
              </a:spcAft>
              <a:buNone/>
            </a:pPr>
            <a:r>
              <a:rPr lang="en" sz="1200">
                <a:solidFill>
                  <a:srgbClr val="434343"/>
                </a:solidFill>
                <a:latin typeface="Roboto"/>
                <a:ea typeface="Roboto"/>
                <a:cs typeface="Roboto"/>
                <a:sym typeface="Roboto"/>
              </a:rPr>
              <a:t>Heuristics</a:t>
            </a:r>
            <a:endParaRPr sz="1200">
              <a:solidFill>
                <a:srgbClr val="434343"/>
              </a:solidFill>
              <a:latin typeface="Roboto"/>
              <a:ea typeface="Roboto"/>
              <a:cs typeface="Roboto"/>
              <a:sym typeface="Roboto"/>
            </a:endParaRPr>
          </a:p>
        </p:txBody>
      </p:sp>
      <p:sp>
        <p:nvSpPr>
          <p:cNvPr id="1465" name="Google Shape;1465;p80"/>
          <p:cNvSpPr/>
          <p:nvPr/>
        </p:nvSpPr>
        <p:spPr>
          <a:xfrm rot="5400000">
            <a:off x="9619112" y="4280513"/>
            <a:ext cx="351351" cy="330310"/>
          </a:xfrm>
          <a:custGeom>
            <a:rect b="b" l="l" r="r" t="t"/>
            <a:pathLst>
              <a:path extrusionOk="0" h="1304" w="1303">
                <a:moveTo>
                  <a:pt x="651" y="472"/>
                </a:moveTo>
                <a:cubicBezTo>
                  <a:pt x="751" y="472"/>
                  <a:pt x="832" y="553"/>
                  <a:pt x="833" y="652"/>
                </a:cubicBezTo>
                <a:cubicBezTo>
                  <a:pt x="833" y="761"/>
                  <a:pt x="744" y="834"/>
                  <a:pt x="650" y="834"/>
                </a:cubicBezTo>
                <a:cubicBezTo>
                  <a:pt x="606" y="834"/>
                  <a:pt x="560" y="817"/>
                  <a:pt x="523" y="780"/>
                </a:cubicBezTo>
                <a:cubicBezTo>
                  <a:pt x="409" y="666"/>
                  <a:pt x="490" y="472"/>
                  <a:pt x="651" y="472"/>
                </a:cubicBezTo>
                <a:close/>
                <a:moveTo>
                  <a:pt x="535" y="218"/>
                </a:moveTo>
                <a:cubicBezTo>
                  <a:pt x="527" y="218"/>
                  <a:pt x="519" y="220"/>
                  <a:pt x="512" y="224"/>
                </a:cubicBezTo>
                <a:lnTo>
                  <a:pt x="349" y="318"/>
                </a:lnTo>
                <a:cubicBezTo>
                  <a:pt x="336" y="326"/>
                  <a:pt x="327" y="341"/>
                  <a:pt x="327" y="356"/>
                </a:cubicBezTo>
                <a:cubicBezTo>
                  <a:pt x="327" y="362"/>
                  <a:pt x="328" y="367"/>
                  <a:pt x="331" y="372"/>
                </a:cubicBezTo>
                <a:lnTo>
                  <a:pt x="372" y="477"/>
                </a:lnTo>
                <a:lnTo>
                  <a:pt x="360" y="498"/>
                </a:lnTo>
                <a:lnTo>
                  <a:pt x="249" y="516"/>
                </a:lnTo>
                <a:cubicBezTo>
                  <a:pt x="228" y="519"/>
                  <a:pt x="211" y="537"/>
                  <a:pt x="211" y="559"/>
                </a:cubicBezTo>
                <a:lnTo>
                  <a:pt x="211" y="747"/>
                </a:lnTo>
                <a:cubicBezTo>
                  <a:pt x="211" y="769"/>
                  <a:pt x="228" y="787"/>
                  <a:pt x="249" y="791"/>
                </a:cubicBezTo>
                <a:lnTo>
                  <a:pt x="360" y="807"/>
                </a:lnTo>
                <a:cubicBezTo>
                  <a:pt x="362" y="810"/>
                  <a:pt x="363" y="815"/>
                  <a:pt x="365" y="818"/>
                </a:cubicBezTo>
                <a:cubicBezTo>
                  <a:pt x="367" y="822"/>
                  <a:pt x="369" y="825"/>
                  <a:pt x="372" y="828"/>
                </a:cubicBezTo>
                <a:lnTo>
                  <a:pt x="331" y="933"/>
                </a:lnTo>
                <a:cubicBezTo>
                  <a:pt x="328" y="937"/>
                  <a:pt x="327" y="944"/>
                  <a:pt x="327" y="949"/>
                </a:cubicBezTo>
                <a:cubicBezTo>
                  <a:pt x="327" y="965"/>
                  <a:pt x="336" y="979"/>
                  <a:pt x="349" y="987"/>
                </a:cubicBezTo>
                <a:lnTo>
                  <a:pt x="512" y="1081"/>
                </a:lnTo>
                <a:cubicBezTo>
                  <a:pt x="519" y="1085"/>
                  <a:pt x="526" y="1087"/>
                  <a:pt x="534" y="1087"/>
                </a:cubicBezTo>
                <a:cubicBezTo>
                  <a:pt x="547" y="1087"/>
                  <a:pt x="560" y="1081"/>
                  <a:pt x="569" y="1071"/>
                </a:cubicBezTo>
                <a:lnTo>
                  <a:pt x="638" y="982"/>
                </a:lnTo>
                <a:lnTo>
                  <a:pt x="664" y="982"/>
                </a:lnTo>
                <a:lnTo>
                  <a:pt x="733" y="1071"/>
                </a:lnTo>
                <a:cubicBezTo>
                  <a:pt x="742" y="1081"/>
                  <a:pt x="755" y="1087"/>
                  <a:pt x="768" y="1087"/>
                </a:cubicBezTo>
                <a:cubicBezTo>
                  <a:pt x="775" y="1087"/>
                  <a:pt x="783" y="1085"/>
                  <a:pt x="790" y="1081"/>
                </a:cubicBezTo>
                <a:lnTo>
                  <a:pt x="952" y="987"/>
                </a:lnTo>
                <a:cubicBezTo>
                  <a:pt x="966" y="979"/>
                  <a:pt x="974" y="965"/>
                  <a:pt x="974" y="949"/>
                </a:cubicBezTo>
                <a:cubicBezTo>
                  <a:pt x="974" y="944"/>
                  <a:pt x="973" y="937"/>
                  <a:pt x="971" y="933"/>
                </a:cubicBezTo>
                <a:lnTo>
                  <a:pt x="930" y="828"/>
                </a:lnTo>
                <a:cubicBezTo>
                  <a:pt x="935" y="819"/>
                  <a:pt x="937" y="815"/>
                  <a:pt x="942" y="806"/>
                </a:cubicBezTo>
                <a:lnTo>
                  <a:pt x="1053" y="790"/>
                </a:lnTo>
                <a:cubicBezTo>
                  <a:pt x="1075" y="786"/>
                  <a:pt x="1091" y="767"/>
                  <a:pt x="1091" y="747"/>
                </a:cubicBezTo>
                <a:lnTo>
                  <a:pt x="1091" y="558"/>
                </a:lnTo>
                <a:cubicBezTo>
                  <a:pt x="1091" y="536"/>
                  <a:pt x="1075" y="518"/>
                  <a:pt x="1053" y="515"/>
                </a:cubicBezTo>
                <a:lnTo>
                  <a:pt x="942" y="498"/>
                </a:lnTo>
                <a:cubicBezTo>
                  <a:pt x="940" y="495"/>
                  <a:pt x="938" y="491"/>
                  <a:pt x="936" y="488"/>
                </a:cubicBezTo>
                <a:cubicBezTo>
                  <a:pt x="933" y="483"/>
                  <a:pt x="931" y="480"/>
                  <a:pt x="929" y="477"/>
                </a:cubicBezTo>
                <a:lnTo>
                  <a:pt x="970" y="372"/>
                </a:lnTo>
                <a:cubicBezTo>
                  <a:pt x="972" y="367"/>
                  <a:pt x="973" y="362"/>
                  <a:pt x="973" y="356"/>
                </a:cubicBezTo>
                <a:cubicBezTo>
                  <a:pt x="973" y="341"/>
                  <a:pt x="965" y="326"/>
                  <a:pt x="951" y="318"/>
                </a:cubicBezTo>
                <a:lnTo>
                  <a:pt x="789" y="224"/>
                </a:lnTo>
                <a:cubicBezTo>
                  <a:pt x="782" y="220"/>
                  <a:pt x="774" y="218"/>
                  <a:pt x="766" y="218"/>
                </a:cubicBezTo>
                <a:cubicBezTo>
                  <a:pt x="753" y="218"/>
                  <a:pt x="741" y="224"/>
                  <a:pt x="732" y="235"/>
                </a:cubicBezTo>
                <a:lnTo>
                  <a:pt x="664" y="323"/>
                </a:lnTo>
                <a:lnTo>
                  <a:pt x="639" y="323"/>
                </a:lnTo>
                <a:lnTo>
                  <a:pt x="569" y="235"/>
                </a:lnTo>
                <a:cubicBezTo>
                  <a:pt x="560" y="224"/>
                  <a:pt x="547" y="218"/>
                  <a:pt x="535" y="218"/>
                </a:cubicBezTo>
                <a:close/>
                <a:moveTo>
                  <a:pt x="146" y="145"/>
                </a:moveTo>
                <a:lnTo>
                  <a:pt x="1159" y="147"/>
                </a:lnTo>
                <a:lnTo>
                  <a:pt x="1157" y="1160"/>
                </a:lnTo>
                <a:lnTo>
                  <a:pt x="144" y="1158"/>
                </a:lnTo>
                <a:lnTo>
                  <a:pt x="146" y="145"/>
                </a:lnTo>
                <a:close/>
                <a:moveTo>
                  <a:pt x="145" y="1"/>
                </a:moveTo>
                <a:cubicBezTo>
                  <a:pt x="65" y="1"/>
                  <a:pt x="0" y="66"/>
                  <a:pt x="0" y="146"/>
                </a:cubicBezTo>
                <a:lnTo>
                  <a:pt x="0" y="1159"/>
                </a:lnTo>
                <a:cubicBezTo>
                  <a:pt x="0" y="1238"/>
                  <a:pt x="65" y="1303"/>
                  <a:pt x="144" y="1303"/>
                </a:cubicBezTo>
                <a:lnTo>
                  <a:pt x="1158" y="1303"/>
                </a:lnTo>
                <a:cubicBezTo>
                  <a:pt x="1238" y="1303"/>
                  <a:pt x="1303" y="1238"/>
                  <a:pt x="1303" y="1159"/>
                </a:cubicBezTo>
                <a:lnTo>
                  <a:pt x="1303" y="146"/>
                </a:lnTo>
                <a:cubicBezTo>
                  <a:pt x="1303" y="66"/>
                  <a:pt x="1238" y="1"/>
                  <a:pt x="1158" y="1"/>
                </a:cubicBezTo>
                <a:close/>
              </a:path>
            </a:pathLst>
          </a:custGeom>
          <a:solidFill>
            <a:srgbClr val="34A853"/>
          </a:solidFill>
          <a:ln>
            <a:noFill/>
          </a:ln>
        </p:spPr>
        <p:txBody>
          <a:bodyPr anchorCtr="0" anchor="ctr" bIns="328400" lIns="328400" spcFirstLastPara="1" rIns="328400" wrap="square" tIns="328400">
            <a:noAutofit/>
          </a:bodyPr>
          <a:lstStyle/>
          <a:p>
            <a:pPr indent="0" lvl="0" marL="0" rtl="0" algn="l">
              <a:spcBef>
                <a:spcPts val="0"/>
              </a:spcBef>
              <a:spcAft>
                <a:spcPts val="0"/>
              </a:spcAft>
              <a:buNone/>
            </a:pPr>
            <a:r>
              <a:t/>
            </a:r>
            <a:endParaRPr/>
          </a:p>
        </p:txBody>
      </p:sp>
      <p:sp>
        <p:nvSpPr>
          <p:cNvPr id="1466" name="Google Shape;1466;p80"/>
          <p:cNvSpPr/>
          <p:nvPr/>
        </p:nvSpPr>
        <p:spPr>
          <a:xfrm>
            <a:off x="9649842" y="4753670"/>
            <a:ext cx="289925" cy="317925"/>
          </a:xfrm>
          <a:custGeom>
            <a:rect b="b" l="l" r="r" t="t"/>
            <a:pathLst>
              <a:path extrusionOk="0" h="50868" w="49307">
                <a:moveTo>
                  <a:pt x="24571" y="0"/>
                </a:moveTo>
                <a:cubicBezTo>
                  <a:pt x="22229" y="0"/>
                  <a:pt x="19887" y="1561"/>
                  <a:pt x="19887" y="4684"/>
                </a:cubicBezTo>
                <a:lnTo>
                  <a:pt x="19887" y="6656"/>
                </a:lnTo>
                <a:cubicBezTo>
                  <a:pt x="11176" y="8793"/>
                  <a:pt x="6081" y="16682"/>
                  <a:pt x="6081" y="26214"/>
                </a:cubicBezTo>
                <a:lnTo>
                  <a:pt x="6081" y="41499"/>
                </a:lnTo>
                <a:lnTo>
                  <a:pt x="0" y="47745"/>
                </a:lnTo>
                <a:lnTo>
                  <a:pt x="0" y="50867"/>
                </a:lnTo>
                <a:lnTo>
                  <a:pt x="49306" y="50867"/>
                </a:lnTo>
                <a:lnTo>
                  <a:pt x="49306" y="47745"/>
                </a:lnTo>
                <a:lnTo>
                  <a:pt x="43061" y="41663"/>
                </a:lnTo>
                <a:lnTo>
                  <a:pt x="43061" y="26214"/>
                </a:lnTo>
                <a:cubicBezTo>
                  <a:pt x="43061" y="16682"/>
                  <a:pt x="37966" y="8793"/>
                  <a:pt x="29255" y="6656"/>
                </a:cubicBezTo>
                <a:lnTo>
                  <a:pt x="29255" y="4684"/>
                </a:lnTo>
                <a:cubicBezTo>
                  <a:pt x="29255" y="1561"/>
                  <a:pt x="26913" y="0"/>
                  <a:pt x="24571"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67" name="Google Shape;1467;p80"/>
          <p:cNvSpPr txBox="1"/>
          <p:nvPr/>
        </p:nvSpPr>
        <p:spPr>
          <a:xfrm>
            <a:off x="10073594" y="4758188"/>
            <a:ext cx="1010700" cy="32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Power of Now</a:t>
            </a:r>
            <a:endParaRPr sz="1200">
              <a:solidFill>
                <a:srgbClr val="434343"/>
              </a:solidFill>
              <a:latin typeface="Roboto"/>
              <a:ea typeface="Roboto"/>
              <a:cs typeface="Roboto"/>
              <a:sym typeface="Roboto"/>
            </a:endParaRPr>
          </a:p>
        </p:txBody>
      </p:sp>
      <p:sp>
        <p:nvSpPr>
          <p:cNvPr id="1468" name="Google Shape;1468;p80"/>
          <p:cNvSpPr txBox="1"/>
          <p:nvPr/>
        </p:nvSpPr>
        <p:spPr>
          <a:xfrm>
            <a:off x="4510838" y="5278556"/>
            <a:ext cx="13272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Introduction of 2nd choice brand</a:t>
            </a:r>
            <a:endParaRPr sz="1200">
              <a:solidFill>
                <a:srgbClr val="5F6368"/>
              </a:solidFill>
              <a:latin typeface="Roboto"/>
              <a:ea typeface="Roboto"/>
              <a:cs typeface="Roboto"/>
              <a:sym typeface="Roboto"/>
            </a:endParaRPr>
          </a:p>
        </p:txBody>
      </p:sp>
      <p:sp>
        <p:nvSpPr>
          <p:cNvPr id="1469" name="Google Shape;1469;p80"/>
          <p:cNvSpPr txBox="1"/>
          <p:nvPr/>
        </p:nvSpPr>
        <p:spPr>
          <a:xfrm>
            <a:off x="3389588" y="5204138"/>
            <a:ext cx="1218900" cy="4575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1200">
                <a:solidFill>
                  <a:srgbClr val="5F6368"/>
                </a:solidFill>
                <a:latin typeface="Roboto"/>
                <a:ea typeface="Roboto"/>
                <a:cs typeface="Roboto"/>
                <a:sym typeface="Roboto"/>
              </a:rPr>
              <a:t>Stated 1st choice brand</a:t>
            </a:r>
            <a:endParaRPr sz="1200">
              <a:solidFill>
                <a:srgbClr val="5F6368"/>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81"/>
          <p:cNvSpPr txBox="1"/>
          <p:nvPr/>
        </p:nvSpPr>
        <p:spPr>
          <a:xfrm>
            <a:off x="630825" y="3382825"/>
            <a:ext cx="6705900" cy="1685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None/>
            </a:pPr>
            <a:r>
              <a:rPr lang="en" sz="5100">
                <a:solidFill>
                  <a:schemeClr val="dk1"/>
                </a:solidFill>
                <a:latin typeface="Google Sans Medium"/>
                <a:ea typeface="Google Sans Medium"/>
                <a:cs typeface="Google Sans Medium"/>
                <a:sym typeface="Google Sans Medium"/>
              </a:rPr>
              <a:t>In summary</a:t>
            </a:r>
            <a:endParaRPr sz="3100">
              <a:solidFill>
                <a:srgbClr val="B7B7B7"/>
              </a:solidFill>
              <a:latin typeface="Google Sans Medium"/>
              <a:ea typeface="Google Sans Medium"/>
              <a:cs typeface="Google Sans Medium"/>
              <a:sym typeface="Google Sans Medium"/>
            </a:endParaRPr>
          </a:p>
        </p:txBody>
      </p:sp>
      <p:sp>
        <p:nvSpPr>
          <p:cNvPr id="1475" name="Google Shape;1475;p81"/>
          <p:cNvSpPr/>
          <p:nvPr/>
        </p:nvSpPr>
        <p:spPr>
          <a:xfrm>
            <a:off x="670492" y="4503188"/>
            <a:ext cx="1697400" cy="50400"/>
          </a:xfrm>
          <a:prstGeom prst="rect">
            <a:avLst/>
          </a:pr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476" name="Google Shape;1476;p81"/>
          <p:cNvSpPr/>
          <p:nvPr/>
        </p:nvSpPr>
        <p:spPr>
          <a:xfrm>
            <a:off x="2367817" y="4503188"/>
            <a:ext cx="1697400" cy="50400"/>
          </a:xfrm>
          <a:prstGeom prst="rect">
            <a:avLst/>
          </a:prstGeom>
          <a:solidFill>
            <a:schemeClr val="accent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477" name="Google Shape;1477;p81"/>
          <p:cNvSpPr/>
          <p:nvPr/>
        </p:nvSpPr>
        <p:spPr>
          <a:xfrm>
            <a:off x="4065142" y="4503188"/>
            <a:ext cx="1697400" cy="50400"/>
          </a:xfrm>
          <a:prstGeom prst="rect">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478" name="Google Shape;1478;p81"/>
          <p:cNvSpPr/>
          <p:nvPr/>
        </p:nvSpPr>
        <p:spPr>
          <a:xfrm>
            <a:off x="5762467" y="4503188"/>
            <a:ext cx="1697400" cy="50400"/>
          </a:xfrm>
          <a:prstGeom prst="rect">
            <a:avLst/>
          </a:prstGeom>
          <a:solidFill>
            <a:schemeClr val="accent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1479" name="Google Shape;1479;p81"/>
          <p:cNvPicPr preferRelativeResize="0"/>
          <p:nvPr/>
        </p:nvPicPr>
        <p:blipFill>
          <a:blip r:embed="rId3">
            <a:alphaModFix/>
          </a:blip>
          <a:stretch>
            <a:fillRect/>
          </a:stretch>
        </p:blipFill>
        <p:spPr>
          <a:xfrm>
            <a:off x="7307625" y="0"/>
            <a:ext cx="5997034" cy="7715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82"/>
          <p:cNvSpPr/>
          <p:nvPr/>
        </p:nvSpPr>
        <p:spPr>
          <a:xfrm>
            <a:off x="-16162" y="0"/>
            <a:ext cx="13716000" cy="7715100"/>
          </a:xfrm>
          <a:prstGeom prst="rect">
            <a:avLst/>
          </a:prstGeom>
          <a:solidFill>
            <a:srgbClr val="E8F0FE"/>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485" name="Google Shape;1485;p82"/>
          <p:cNvGrpSpPr/>
          <p:nvPr/>
        </p:nvGrpSpPr>
        <p:grpSpPr>
          <a:xfrm>
            <a:off x="6293742" y="1938305"/>
            <a:ext cx="1118469" cy="1118469"/>
            <a:chOff x="324049" y="3107505"/>
            <a:chExt cx="639600" cy="639600"/>
          </a:xfrm>
        </p:grpSpPr>
        <p:sp>
          <p:nvSpPr>
            <p:cNvPr id="1486" name="Google Shape;1486;p82"/>
            <p:cNvSpPr/>
            <p:nvPr/>
          </p:nvSpPr>
          <p:spPr>
            <a:xfrm>
              <a:off x="324049" y="3107505"/>
              <a:ext cx="639600" cy="639600"/>
            </a:xfrm>
            <a:prstGeom prst="ellipse">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487" name="Google Shape;1487;p82"/>
            <p:cNvGrpSpPr/>
            <p:nvPr/>
          </p:nvGrpSpPr>
          <p:grpSpPr>
            <a:xfrm>
              <a:off x="466196" y="3186180"/>
              <a:ext cx="272929" cy="462598"/>
              <a:chOff x="3922346" y="1402998"/>
              <a:chExt cx="980700" cy="1662227"/>
            </a:xfrm>
          </p:grpSpPr>
          <p:sp>
            <p:nvSpPr>
              <p:cNvPr id="1488" name="Google Shape;1488;p82"/>
              <p:cNvSpPr/>
              <p:nvPr/>
            </p:nvSpPr>
            <p:spPr>
              <a:xfrm rot="-2252393">
                <a:off x="3938064" y="1653486"/>
                <a:ext cx="949265" cy="374424"/>
              </a:xfrm>
              <a:prstGeom prst="roundRect">
                <a:avLst>
                  <a:gd fmla="val 50000" name="adj"/>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489" name="Google Shape;1489;p82"/>
              <p:cNvSpPr/>
              <p:nvPr/>
            </p:nvSpPr>
            <p:spPr>
              <a:xfrm rot="-5402623">
                <a:off x="4248799" y="2484875"/>
                <a:ext cx="786300" cy="374400"/>
              </a:xfrm>
              <a:prstGeom prst="roundRect">
                <a:avLst>
                  <a:gd fmla="val 50000" name="adj"/>
                </a:avLst>
              </a:pr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490" name="Google Shape;1490;p82"/>
              <p:cNvSpPr/>
              <p:nvPr/>
            </p:nvSpPr>
            <p:spPr>
              <a:xfrm rot="-5402836">
                <a:off x="4278359" y="1652696"/>
                <a:ext cx="727200" cy="374400"/>
              </a:xfrm>
              <a:prstGeom prst="roundRect">
                <a:avLst>
                  <a:gd fmla="val 50000" name="adj"/>
                </a:avLst>
              </a:pr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491" name="Google Shape;1491;p82"/>
              <p:cNvSpPr/>
              <p:nvPr/>
            </p:nvSpPr>
            <p:spPr>
              <a:xfrm>
                <a:off x="4454450" y="1726575"/>
                <a:ext cx="375007" cy="1017225"/>
              </a:xfrm>
              <a:custGeom>
                <a:rect b="b" l="l" r="r" t="t"/>
                <a:pathLst>
                  <a:path extrusionOk="0" h="40689" w="14248">
                    <a:moveTo>
                      <a:pt x="0" y="12195"/>
                    </a:moveTo>
                    <a:lnTo>
                      <a:pt x="14248" y="0"/>
                    </a:lnTo>
                    <a:lnTo>
                      <a:pt x="14248" y="40689"/>
                    </a:lnTo>
                    <a:lnTo>
                      <a:pt x="0" y="28977"/>
                    </a:lnTo>
                    <a:close/>
                  </a:path>
                </a:pathLst>
              </a:custGeom>
              <a:solidFill>
                <a:srgbClr val="4285F4"/>
              </a:solidFill>
              <a:ln>
                <a:noFill/>
              </a:ln>
            </p:spPr>
          </p:sp>
        </p:grpSp>
      </p:grpSp>
      <p:sp>
        <p:nvSpPr>
          <p:cNvPr id="1492" name="Google Shape;1492;p82"/>
          <p:cNvSpPr txBox="1"/>
          <p:nvPr/>
        </p:nvSpPr>
        <p:spPr>
          <a:xfrm>
            <a:off x="1061325" y="3048525"/>
            <a:ext cx="11593200" cy="1499400"/>
          </a:xfrm>
          <a:prstGeom prst="rect">
            <a:avLst/>
          </a:prstGeom>
          <a:noFill/>
          <a:ln>
            <a:noFill/>
          </a:ln>
        </p:spPr>
        <p:txBody>
          <a:bodyPr anchorCtr="0" anchor="t" bIns="137150" lIns="137150" spcFirstLastPara="1" rIns="137150" wrap="square" tIns="137150">
            <a:noAutofit/>
          </a:bodyPr>
          <a:lstStyle/>
          <a:p>
            <a:pPr indent="0" lvl="0" marL="0" rtl="0" algn="ctr">
              <a:spcBef>
                <a:spcPts val="0"/>
              </a:spcBef>
              <a:spcAft>
                <a:spcPts val="0"/>
              </a:spcAft>
              <a:buNone/>
            </a:pPr>
            <a:r>
              <a:rPr lang="en" sz="4500">
                <a:solidFill>
                  <a:schemeClr val="dk1"/>
                </a:solidFill>
                <a:latin typeface="Google Sans"/>
                <a:ea typeface="Google Sans"/>
                <a:cs typeface="Google Sans"/>
                <a:sym typeface="Google Sans"/>
              </a:rPr>
              <a:t>Ensure Brand Presence </a:t>
            </a:r>
            <a:endParaRPr sz="4500">
              <a:solidFill>
                <a:schemeClr val="dk1"/>
              </a:solidFill>
              <a:latin typeface="Google Sans"/>
              <a:ea typeface="Google Sans"/>
              <a:cs typeface="Google Sans"/>
              <a:sym typeface="Google Sans"/>
            </a:endParaRPr>
          </a:p>
          <a:p>
            <a:pPr indent="0" lvl="0" marL="0" rtl="0" algn="ctr">
              <a:spcBef>
                <a:spcPts val="0"/>
              </a:spcBef>
              <a:spcAft>
                <a:spcPts val="0"/>
              </a:spcAft>
              <a:buNone/>
            </a:pPr>
            <a:br>
              <a:rPr lang="en" sz="3600">
                <a:solidFill>
                  <a:srgbClr val="FFFFFF"/>
                </a:solidFill>
                <a:highlight>
                  <a:schemeClr val="accent1"/>
                </a:highlight>
                <a:latin typeface="Google Sans"/>
                <a:ea typeface="Google Sans"/>
                <a:cs typeface="Google Sans"/>
                <a:sym typeface="Google Sans"/>
              </a:rPr>
            </a:br>
            <a:r>
              <a:rPr lang="en" sz="3600">
                <a:solidFill>
                  <a:srgbClr val="FFFFFF"/>
                </a:solidFill>
                <a:highlight>
                  <a:schemeClr val="accent1"/>
                </a:highlight>
                <a:latin typeface="Google Sans"/>
                <a:ea typeface="Google Sans"/>
                <a:cs typeface="Google Sans"/>
                <a:sym typeface="Google Sans"/>
              </a:rPr>
              <a:t>Simply showing up can impact customer decision  making when they are exploring and evaluating</a:t>
            </a:r>
            <a:endParaRPr sz="3600">
              <a:solidFill>
                <a:srgbClr val="FFFFFF"/>
              </a:solidFill>
              <a:highlight>
                <a:schemeClr val="accent1"/>
              </a:highlight>
              <a:latin typeface="Roboto"/>
              <a:ea typeface="Roboto"/>
              <a:cs typeface="Roboto"/>
              <a:sym typeface="Roboto"/>
            </a:endParaRPr>
          </a:p>
          <a:p>
            <a:pPr indent="0" lvl="0" marL="0" rtl="0" algn="ctr">
              <a:spcBef>
                <a:spcPts val="0"/>
              </a:spcBef>
              <a:spcAft>
                <a:spcPts val="0"/>
              </a:spcAft>
              <a:buNone/>
            </a:pPr>
            <a:r>
              <a:t/>
            </a:r>
            <a:endParaRPr sz="4500">
              <a:solidFill>
                <a:schemeClr val="dk1"/>
              </a:solidFill>
              <a:latin typeface="Google Sans"/>
              <a:ea typeface="Google Sans"/>
              <a:cs typeface="Google Sans"/>
              <a:sym typeface="Google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83"/>
          <p:cNvSpPr txBox="1"/>
          <p:nvPr/>
        </p:nvSpPr>
        <p:spPr>
          <a:xfrm>
            <a:off x="1164875" y="393350"/>
            <a:ext cx="12697200" cy="11619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None/>
            </a:pPr>
            <a:r>
              <a:rPr lang="en" sz="3600">
                <a:solidFill>
                  <a:schemeClr val="dk1"/>
                </a:solidFill>
                <a:latin typeface="Google Sans"/>
                <a:ea typeface="Google Sans"/>
                <a:cs typeface="Google Sans"/>
                <a:sym typeface="Google Sans"/>
              </a:rPr>
              <a:t>Introduction of the 2nd choice brand</a:t>
            </a:r>
            <a:endParaRPr i="0" sz="3600" u="none" cap="none" strike="noStrike">
              <a:solidFill>
                <a:schemeClr val="dk1"/>
              </a:solidFill>
              <a:latin typeface="Google Sans"/>
              <a:ea typeface="Google Sans"/>
              <a:cs typeface="Google Sans"/>
              <a:sym typeface="Google Sans"/>
            </a:endParaRPr>
          </a:p>
        </p:txBody>
      </p:sp>
      <p:grpSp>
        <p:nvGrpSpPr>
          <p:cNvPr id="1498" name="Google Shape;1498;p83"/>
          <p:cNvGrpSpPr/>
          <p:nvPr/>
        </p:nvGrpSpPr>
        <p:grpSpPr>
          <a:xfrm>
            <a:off x="6721545" y="6467400"/>
            <a:ext cx="1763580" cy="446850"/>
            <a:chOff x="7040330" y="2243350"/>
            <a:chExt cx="1175720" cy="297900"/>
          </a:xfrm>
        </p:grpSpPr>
        <p:sp>
          <p:nvSpPr>
            <p:cNvPr id="1499" name="Google Shape;1499;p83"/>
            <p:cNvSpPr/>
            <p:nvPr/>
          </p:nvSpPr>
          <p:spPr>
            <a:xfrm>
              <a:off x="7040330" y="2315650"/>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00" name="Google Shape;1500;p83"/>
            <p:cNvSpPr txBox="1"/>
            <p:nvPr/>
          </p:nvSpPr>
          <p:spPr>
            <a:xfrm>
              <a:off x="7210750" y="2243350"/>
              <a:ext cx="10053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3C4043"/>
                  </a:solidFill>
                  <a:latin typeface="Roboto"/>
                  <a:ea typeface="Roboto"/>
                  <a:cs typeface="Roboto"/>
                  <a:sym typeface="Roboto"/>
                </a:rPr>
                <a:t>2nd choice share</a:t>
              </a:r>
              <a:endParaRPr sz="1200">
                <a:solidFill>
                  <a:srgbClr val="3C4043"/>
                </a:solidFill>
                <a:latin typeface="Roboto"/>
                <a:ea typeface="Roboto"/>
                <a:cs typeface="Roboto"/>
                <a:sym typeface="Roboto"/>
              </a:endParaRPr>
            </a:p>
          </p:txBody>
        </p:sp>
      </p:grpSp>
      <p:grpSp>
        <p:nvGrpSpPr>
          <p:cNvPr id="1501" name="Google Shape;1501;p83"/>
          <p:cNvGrpSpPr/>
          <p:nvPr/>
        </p:nvGrpSpPr>
        <p:grpSpPr>
          <a:xfrm>
            <a:off x="4619970" y="6467400"/>
            <a:ext cx="1763580" cy="446850"/>
            <a:chOff x="7040330" y="2266550"/>
            <a:chExt cx="1175720" cy="297900"/>
          </a:xfrm>
        </p:grpSpPr>
        <p:sp>
          <p:nvSpPr>
            <p:cNvPr id="1502" name="Google Shape;1502;p83"/>
            <p:cNvSpPr/>
            <p:nvPr/>
          </p:nvSpPr>
          <p:spPr>
            <a:xfrm>
              <a:off x="7040330" y="2347075"/>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03" name="Google Shape;1503;p83"/>
            <p:cNvSpPr txBox="1"/>
            <p:nvPr/>
          </p:nvSpPr>
          <p:spPr>
            <a:xfrm>
              <a:off x="7210750" y="2266550"/>
              <a:ext cx="10053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3C4043"/>
                  </a:solidFill>
                  <a:latin typeface="Roboto"/>
                  <a:ea typeface="Roboto"/>
                  <a:cs typeface="Roboto"/>
                  <a:sym typeface="Roboto"/>
                </a:rPr>
                <a:t>1st choice share</a:t>
              </a:r>
              <a:endParaRPr sz="1200">
                <a:solidFill>
                  <a:srgbClr val="3C4043"/>
                </a:solidFill>
                <a:latin typeface="Roboto"/>
                <a:ea typeface="Roboto"/>
                <a:cs typeface="Roboto"/>
                <a:sym typeface="Roboto"/>
              </a:endParaRPr>
            </a:p>
          </p:txBody>
        </p:sp>
      </p:grpSp>
      <p:sp>
        <p:nvSpPr>
          <p:cNvPr id="1504" name="Google Shape;1504;p83"/>
          <p:cNvSpPr txBox="1"/>
          <p:nvPr/>
        </p:nvSpPr>
        <p:spPr>
          <a:xfrm>
            <a:off x="1962450" y="7097650"/>
            <a:ext cx="9967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highlight>
                  <a:srgbClr val="FFFFFF"/>
                </a:highlight>
                <a:latin typeface="Roboto"/>
                <a:ea typeface="Roboto"/>
                <a:cs typeface="Roboto"/>
                <a:sym typeface="Roboto"/>
              </a:rPr>
              <a:t>Source: Google commissioned </a:t>
            </a:r>
            <a:r>
              <a:rPr lang="en" sz="800">
                <a:solidFill>
                  <a:srgbClr val="999999"/>
                </a:solidFill>
                <a:highlight>
                  <a:srgbClr val="FFFFFF"/>
                </a:highlight>
                <a:latin typeface="Roboto"/>
                <a:ea typeface="Roboto"/>
                <a:cs typeface="Roboto"/>
                <a:sym typeface="Roboto"/>
              </a:rPr>
              <a:t>UK </a:t>
            </a:r>
            <a:r>
              <a:rPr lang="en" sz="800">
                <a:solidFill>
                  <a:srgbClr val="999999"/>
                </a:solidFill>
                <a:highlight>
                  <a:srgbClr val="FFFFFF"/>
                </a:highlight>
                <a:latin typeface="Roboto"/>
                <a:ea typeface="Roboto"/>
                <a:cs typeface="Roboto"/>
                <a:sym typeface="Roboto"/>
              </a:rPr>
              <a:t>research conducted by The Behavioural Architects. Based on 310,000 conjoint purchase simulations.(31 categories x 1,000 category buyer respondents, 10 simulations each). Respondents who never use Google Search or never use Amazon (2% of category buyers aged 18-65) were screened out before participating in the research</a:t>
            </a:r>
            <a:endParaRPr sz="800">
              <a:solidFill>
                <a:srgbClr val="999999"/>
              </a:solidFill>
            </a:endParaRPr>
          </a:p>
        </p:txBody>
      </p:sp>
      <p:sp>
        <p:nvSpPr>
          <p:cNvPr id="1505" name="Google Shape;1505;p83"/>
          <p:cNvSpPr txBox="1"/>
          <p:nvPr/>
        </p:nvSpPr>
        <p:spPr>
          <a:xfrm>
            <a:off x="1317775" y="1311350"/>
            <a:ext cx="8906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Roboto"/>
                <a:ea typeface="Roboto"/>
                <a:cs typeface="Roboto"/>
                <a:sym typeface="Roboto"/>
              </a:rPr>
              <a:t>Share preference  after exposure to second choice brand with identical propositions</a:t>
            </a:r>
            <a:endParaRPr sz="1200">
              <a:solidFill>
                <a:srgbClr val="666666"/>
              </a:solidFill>
              <a:latin typeface="Roboto"/>
              <a:ea typeface="Roboto"/>
              <a:cs typeface="Roboto"/>
              <a:sym typeface="Roboto"/>
            </a:endParaRPr>
          </a:p>
        </p:txBody>
      </p:sp>
      <p:pic>
        <p:nvPicPr>
          <p:cNvPr id="1506" name="Google Shape;1506;p83" title="Chart"/>
          <p:cNvPicPr preferRelativeResize="0"/>
          <p:nvPr/>
        </p:nvPicPr>
        <p:blipFill rotWithShape="1">
          <a:blip r:embed="rId3">
            <a:alphaModFix/>
          </a:blip>
          <a:srcRect b="8419" l="0" r="0" t="16869"/>
          <a:stretch/>
        </p:blipFill>
        <p:spPr>
          <a:xfrm>
            <a:off x="1164875" y="1784925"/>
            <a:ext cx="11645749" cy="4682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84"/>
          <p:cNvSpPr/>
          <p:nvPr/>
        </p:nvSpPr>
        <p:spPr>
          <a:xfrm>
            <a:off x="-16162" y="0"/>
            <a:ext cx="13716000" cy="7715100"/>
          </a:xfrm>
          <a:prstGeom prst="rect">
            <a:avLst/>
          </a:prstGeom>
          <a:solidFill>
            <a:srgbClr val="FCE8E6"/>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4500">
              <a:solidFill>
                <a:schemeClr val="dk1"/>
              </a:solidFill>
              <a:latin typeface="Google Sans"/>
              <a:ea typeface="Google Sans"/>
              <a:cs typeface="Google Sans"/>
              <a:sym typeface="Google Sans"/>
            </a:endParaRPr>
          </a:p>
        </p:txBody>
      </p:sp>
      <p:grpSp>
        <p:nvGrpSpPr>
          <p:cNvPr id="1512" name="Google Shape;1512;p84"/>
          <p:cNvGrpSpPr/>
          <p:nvPr/>
        </p:nvGrpSpPr>
        <p:grpSpPr>
          <a:xfrm>
            <a:off x="6307073" y="1946683"/>
            <a:ext cx="1101967" cy="1102095"/>
            <a:chOff x="1146894" y="3107505"/>
            <a:chExt cx="639600" cy="639600"/>
          </a:xfrm>
        </p:grpSpPr>
        <p:sp>
          <p:nvSpPr>
            <p:cNvPr id="1513" name="Google Shape;1513;p84"/>
            <p:cNvSpPr/>
            <p:nvPr/>
          </p:nvSpPr>
          <p:spPr>
            <a:xfrm>
              <a:off x="1146894" y="3107505"/>
              <a:ext cx="639600" cy="639600"/>
            </a:xfrm>
            <a:prstGeom prst="ellipse">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514" name="Google Shape;1514;p84"/>
            <p:cNvGrpSpPr/>
            <p:nvPr/>
          </p:nvGrpSpPr>
          <p:grpSpPr>
            <a:xfrm>
              <a:off x="1308430" y="3196308"/>
              <a:ext cx="324017" cy="462215"/>
              <a:chOff x="5436288" y="1666225"/>
              <a:chExt cx="367575" cy="524350"/>
            </a:xfrm>
          </p:grpSpPr>
          <p:sp>
            <p:nvSpPr>
              <p:cNvPr id="1515" name="Google Shape;1515;p84"/>
              <p:cNvSpPr/>
              <p:nvPr/>
            </p:nvSpPr>
            <p:spPr>
              <a:xfrm>
                <a:off x="5468938" y="1731125"/>
                <a:ext cx="334925" cy="459450"/>
              </a:xfrm>
              <a:custGeom>
                <a:rect b="b" l="l" r="r" t="t"/>
                <a:pathLst>
                  <a:path extrusionOk="0" h="18378" w="13397">
                    <a:moveTo>
                      <a:pt x="11080" y="0"/>
                    </a:moveTo>
                    <a:lnTo>
                      <a:pt x="7561" y="3519"/>
                    </a:lnTo>
                    <a:lnTo>
                      <a:pt x="7648" y="3710"/>
                    </a:lnTo>
                    <a:lnTo>
                      <a:pt x="7700" y="3919"/>
                    </a:lnTo>
                    <a:lnTo>
                      <a:pt x="7735" y="4146"/>
                    </a:lnTo>
                    <a:lnTo>
                      <a:pt x="7753" y="4372"/>
                    </a:lnTo>
                    <a:lnTo>
                      <a:pt x="7753" y="4512"/>
                    </a:lnTo>
                    <a:lnTo>
                      <a:pt x="7735" y="4721"/>
                    </a:lnTo>
                    <a:lnTo>
                      <a:pt x="7683" y="4930"/>
                    </a:lnTo>
                    <a:lnTo>
                      <a:pt x="7631" y="5121"/>
                    </a:lnTo>
                    <a:lnTo>
                      <a:pt x="7561" y="5330"/>
                    </a:lnTo>
                    <a:lnTo>
                      <a:pt x="7474" y="5522"/>
                    </a:lnTo>
                    <a:lnTo>
                      <a:pt x="7369" y="5696"/>
                    </a:lnTo>
                    <a:lnTo>
                      <a:pt x="7265" y="5870"/>
                    </a:lnTo>
                    <a:lnTo>
                      <a:pt x="7143" y="6027"/>
                    </a:lnTo>
                    <a:lnTo>
                      <a:pt x="6986" y="6254"/>
                    </a:lnTo>
                    <a:lnTo>
                      <a:pt x="6847" y="6480"/>
                    </a:lnTo>
                    <a:lnTo>
                      <a:pt x="541" y="14389"/>
                    </a:lnTo>
                    <a:lnTo>
                      <a:pt x="419" y="14563"/>
                    </a:lnTo>
                    <a:lnTo>
                      <a:pt x="297" y="14737"/>
                    </a:lnTo>
                    <a:lnTo>
                      <a:pt x="210" y="14929"/>
                    </a:lnTo>
                    <a:lnTo>
                      <a:pt x="140" y="15120"/>
                    </a:lnTo>
                    <a:lnTo>
                      <a:pt x="88" y="15312"/>
                    </a:lnTo>
                    <a:lnTo>
                      <a:pt x="36" y="15503"/>
                    </a:lnTo>
                    <a:lnTo>
                      <a:pt x="18" y="15712"/>
                    </a:lnTo>
                    <a:lnTo>
                      <a:pt x="1" y="15904"/>
                    </a:lnTo>
                    <a:lnTo>
                      <a:pt x="1" y="15939"/>
                    </a:lnTo>
                    <a:lnTo>
                      <a:pt x="1" y="15956"/>
                    </a:lnTo>
                    <a:lnTo>
                      <a:pt x="18" y="16218"/>
                    </a:lnTo>
                    <a:lnTo>
                      <a:pt x="53" y="16444"/>
                    </a:lnTo>
                    <a:lnTo>
                      <a:pt x="123" y="16688"/>
                    </a:lnTo>
                    <a:lnTo>
                      <a:pt x="210" y="16897"/>
                    </a:lnTo>
                    <a:lnTo>
                      <a:pt x="314" y="17106"/>
                    </a:lnTo>
                    <a:lnTo>
                      <a:pt x="436" y="17315"/>
                    </a:lnTo>
                    <a:lnTo>
                      <a:pt x="576" y="17489"/>
                    </a:lnTo>
                    <a:lnTo>
                      <a:pt x="732" y="17663"/>
                    </a:lnTo>
                    <a:lnTo>
                      <a:pt x="907" y="17820"/>
                    </a:lnTo>
                    <a:lnTo>
                      <a:pt x="1098" y="17960"/>
                    </a:lnTo>
                    <a:lnTo>
                      <a:pt x="1290" y="18081"/>
                    </a:lnTo>
                    <a:lnTo>
                      <a:pt x="1499" y="18186"/>
                    </a:lnTo>
                    <a:lnTo>
                      <a:pt x="1725" y="18256"/>
                    </a:lnTo>
                    <a:lnTo>
                      <a:pt x="1952" y="18325"/>
                    </a:lnTo>
                    <a:lnTo>
                      <a:pt x="2196" y="18360"/>
                    </a:lnTo>
                    <a:lnTo>
                      <a:pt x="2440" y="18378"/>
                    </a:lnTo>
                    <a:lnTo>
                      <a:pt x="10958" y="18378"/>
                    </a:lnTo>
                    <a:lnTo>
                      <a:pt x="11202" y="18360"/>
                    </a:lnTo>
                    <a:lnTo>
                      <a:pt x="11445" y="18325"/>
                    </a:lnTo>
                    <a:lnTo>
                      <a:pt x="11689" y="18256"/>
                    </a:lnTo>
                    <a:lnTo>
                      <a:pt x="11898" y="18186"/>
                    </a:lnTo>
                    <a:lnTo>
                      <a:pt x="12125" y="18081"/>
                    </a:lnTo>
                    <a:lnTo>
                      <a:pt x="12316" y="17960"/>
                    </a:lnTo>
                    <a:lnTo>
                      <a:pt x="12508" y="17820"/>
                    </a:lnTo>
                    <a:lnTo>
                      <a:pt x="12682" y="17663"/>
                    </a:lnTo>
                    <a:lnTo>
                      <a:pt x="12839" y="17489"/>
                    </a:lnTo>
                    <a:lnTo>
                      <a:pt x="12978" y="17298"/>
                    </a:lnTo>
                    <a:lnTo>
                      <a:pt x="13100" y="17089"/>
                    </a:lnTo>
                    <a:lnTo>
                      <a:pt x="13205" y="16880"/>
                    </a:lnTo>
                    <a:lnTo>
                      <a:pt x="13292" y="16653"/>
                    </a:lnTo>
                    <a:lnTo>
                      <a:pt x="13344" y="16427"/>
                    </a:lnTo>
                    <a:lnTo>
                      <a:pt x="13379" y="16183"/>
                    </a:lnTo>
                    <a:lnTo>
                      <a:pt x="13396" y="15939"/>
                    </a:lnTo>
                    <a:lnTo>
                      <a:pt x="13379" y="15678"/>
                    </a:lnTo>
                    <a:lnTo>
                      <a:pt x="13344" y="15434"/>
                    </a:lnTo>
                    <a:lnTo>
                      <a:pt x="13292" y="15207"/>
                    </a:lnTo>
                    <a:lnTo>
                      <a:pt x="13205" y="14981"/>
                    </a:lnTo>
                    <a:lnTo>
                      <a:pt x="13100" y="14772"/>
                    </a:lnTo>
                    <a:lnTo>
                      <a:pt x="12978" y="14563"/>
                    </a:lnTo>
                    <a:lnTo>
                      <a:pt x="12839" y="14371"/>
                    </a:lnTo>
                    <a:lnTo>
                      <a:pt x="12682" y="14214"/>
                    </a:lnTo>
                    <a:lnTo>
                      <a:pt x="12508" y="14058"/>
                    </a:lnTo>
                    <a:lnTo>
                      <a:pt x="12316" y="13901"/>
                    </a:lnTo>
                    <a:lnTo>
                      <a:pt x="12125" y="13779"/>
                    </a:lnTo>
                    <a:lnTo>
                      <a:pt x="11898" y="13692"/>
                    </a:lnTo>
                    <a:lnTo>
                      <a:pt x="11689" y="13605"/>
                    </a:lnTo>
                    <a:lnTo>
                      <a:pt x="11445" y="13535"/>
                    </a:lnTo>
                    <a:lnTo>
                      <a:pt x="11202" y="13500"/>
                    </a:lnTo>
                    <a:lnTo>
                      <a:pt x="7491" y="13500"/>
                    </a:lnTo>
                    <a:lnTo>
                      <a:pt x="10731" y="9441"/>
                    </a:lnTo>
                    <a:lnTo>
                      <a:pt x="10871" y="9232"/>
                    </a:lnTo>
                    <a:lnTo>
                      <a:pt x="11010" y="9006"/>
                    </a:lnTo>
                    <a:lnTo>
                      <a:pt x="11202" y="8745"/>
                    </a:lnTo>
                    <a:lnTo>
                      <a:pt x="11393" y="8466"/>
                    </a:lnTo>
                    <a:lnTo>
                      <a:pt x="11567" y="8205"/>
                    </a:lnTo>
                    <a:lnTo>
                      <a:pt x="11724" y="7926"/>
                    </a:lnTo>
                    <a:lnTo>
                      <a:pt x="11864" y="7630"/>
                    </a:lnTo>
                    <a:lnTo>
                      <a:pt x="12003" y="7351"/>
                    </a:lnTo>
                    <a:lnTo>
                      <a:pt x="12125" y="7055"/>
                    </a:lnTo>
                    <a:lnTo>
                      <a:pt x="12229" y="6741"/>
                    </a:lnTo>
                    <a:lnTo>
                      <a:pt x="12334" y="6445"/>
                    </a:lnTo>
                    <a:lnTo>
                      <a:pt x="12421" y="6149"/>
                    </a:lnTo>
                    <a:lnTo>
                      <a:pt x="12491" y="5836"/>
                    </a:lnTo>
                    <a:lnTo>
                      <a:pt x="12543" y="5522"/>
                    </a:lnTo>
                    <a:lnTo>
                      <a:pt x="12595" y="5208"/>
                    </a:lnTo>
                    <a:lnTo>
                      <a:pt x="12613" y="4895"/>
                    </a:lnTo>
                    <a:lnTo>
                      <a:pt x="12630" y="4581"/>
                    </a:lnTo>
                    <a:lnTo>
                      <a:pt x="12647" y="4268"/>
                    </a:lnTo>
                    <a:lnTo>
                      <a:pt x="12630" y="3972"/>
                    </a:lnTo>
                    <a:lnTo>
                      <a:pt x="12613" y="3676"/>
                    </a:lnTo>
                    <a:lnTo>
                      <a:pt x="12578" y="3397"/>
                    </a:lnTo>
                    <a:lnTo>
                      <a:pt x="12525" y="3101"/>
                    </a:lnTo>
                    <a:lnTo>
                      <a:pt x="12473" y="2822"/>
                    </a:lnTo>
                    <a:lnTo>
                      <a:pt x="12404" y="2543"/>
                    </a:lnTo>
                    <a:lnTo>
                      <a:pt x="12316" y="2265"/>
                    </a:lnTo>
                    <a:lnTo>
                      <a:pt x="12229" y="2003"/>
                    </a:lnTo>
                    <a:lnTo>
                      <a:pt x="12125" y="1725"/>
                    </a:lnTo>
                    <a:lnTo>
                      <a:pt x="12003" y="1463"/>
                    </a:lnTo>
                    <a:lnTo>
                      <a:pt x="11881" y="1202"/>
                    </a:lnTo>
                    <a:lnTo>
                      <a:pt x="11742" y="958"/>
                    </a:lnTo>
                    <a:lnTo>
                      <a:pt x="11585" y="697"/>
                    </a:lnTo>
                    <a:lnTo>
                      <a:pt x="11428" y="453"/>
                    </a:lnTo>
                    <a:lnTo>
                      <a:pt x="11271" y="227"/>
                    </a:lnTo>
                    <a:lnTo>
                      <a:pt x="11080" y="0"/>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16" name="Google Shape;1516;p84"/>
              <p:cNvSpPr/>
              <p:nvPr/>
            </p:nvSpPr>
            <p:spPr>
              <a:xfrm>
                <a:off x="5436288" y="1666225"/>
                <a:ext cx="309650" cy="235200"/>
              </a:xfrm>
              <a:custGeom>
                <a:rect b="b" l="l" r="r" t="t"/>
                <a:pathLst>
                  <a:path extrusionOk="0" h="9408" w="12386">
                    <a:moveTo>
                      <a:pt x="6620" y="1"/>
                    </a:moveTo>
                    <a:lnTo>
                      <a:pt x="6289" y="18"/>
                    </a:lnTo>
                    <a:lnTo>
                      <a:pt x="5940" y="70"/>
                    </a:lnTo>
                    <a:lnTo>
                      <a:pt x="5627" y="122"/>
                    </a:lnTo>
                    <a:lnTo>
                      <a:pt x="5296" y="192"/>
                    </a:lnTo>
                    <a:lnTo>
                      <a:pt x="4982" y="279"/>
                    </a:lnTo>
                    <a:lnTo>
                      <a:pt x="4669" y="384"/>
                    </a:lnTo>
                    <a:lnTo>
                      <a:pt x="4355" y="506"/>
                    </a:lnTo>
                    <a:lnTo>
                      <a:pt x="4303" y="523"/>
                    </a:lnTo>
                    <a:lnTo>
                      <a:pt x="4233" y="558"/>
                    </a:lnTo>
                    <a:lnTo>
                      <a:pt x="3937" y="680"/>
                    </a:lnTo>
                    <a:lnTo>
                      <a:pt x="3641" y="837"/>
                    </a:lnTo>
                    <a:lnTo>
                      <a:pt x="3362" y="993"/>
                    </a:lnTo>
                    <a:lnTo>
                      <a:pt x="3084" y="1185"/>
                    </a:lnTo>
                    <a:lnTo>
                      <a:pt x="2805" y="1377"/>
                    </a:lnTo>
                    <a:lnTo>
                      <a:pt x="2544" y="1568"/>
                    </a:lnTo>
                    <a:lnTo>
                      <a:pt x="2282" y="1795"/>
                    </a:lnTo>
                    <a:lnTo>
                      <a:pt x="2038" y="2039"/>
                    </a:lnTo>
                    <a:lnTo>
                      <a:pt x="1934" y="2143"/>
                    </a:lnTo>
                    <a:lnTo>
                      <a:pt x="1708" y="2387"/>
                    </a:lnTo>
                    <a:lnTo>
                      <a:pt x="1498" y="2631"/>
                    </a:lnTo>
                    <a:lnTo>
                      <a:pt x="1307" y="2892"/>
                    </a:lnTo>
                    <a:lnTo>
                      <a:pt x="1115" y="3171"/>
                    </a:lnTo>
                    <a:lnTo>
                      <a:pt x="958" y="3450"/>
                    </a:lnTo>
                    <a:lnTo>
                      <a:pt x="784" y="3728"/>
                    </a:lnTo>
                    <a:lnTo>
                      <a:pt x="645" y="4024"/>
                    </a:lnTo>
                    <a:lnTo>
                      <a:pt x="506" y="4321"/>
                    </a:lnTo>
                    <a:lnTo>
                      <a:pt x="401" y="4634"/>
                    </a:lnTo>
                    <a:lnTo>
                      <a:pt x="297" y="4948"/>
                    </a:lnTo>
                    <a:lnTo>
                      <a:pt x="209" y="5279"/>
                    </a:lnTo>
                    <a:lnTo>
                      <a:pt x="122" y="5592"/>
                    </a:lnTo>
                    <a:lnTo>
                      <a:pt x="70" y="5941"/>
                    </a:lnTo>
                    <a:lnTo>
                      <a:pt x="35" y="6272"/>
                    </a:lnTo>
                    <a:lnTo>
                      <a:pt x="0" y="6620"/>
                    </a:lnTo>
                    <a:lnTo>
                      <a:pt x="0" y="6968"/>
                    </a:lnTo>
                    <a:lnTo>
                      <a:pt x="0" y="7212"/>
                    </a:lnTo>
                    <a:lnTo>
                      <a:pt x="35" y="7456"/>
                    </a:lnTo>
                    <a:lnTo>
                      <a:pt x="105" y="7683"/>
                    </a:lnTo>
                    <a:lnTo>
                      <a:pt x="192" y="7909"/>
                    </a:lnTo>
                    <a:lnTo>
                      <a:pt x="279" y="8118"/>
                    </a:lnTo>
                    <a:lnTo>
                      <a:pt x="401" y="8327"/>
                    </a:lnTo>
                    <a:lnTo>
                      <a:pt x="558" y="8519"/>
                    </a:lnTo>
                    <a:lnTo>
                      <a:pt x="715" y="8693"/>
                    </a:lnTo>
                    <a:lnTo>
                      <a:pt x="889" y="8850"/>
                    </a:lnTo>
                    <a:lnTo>
                      <a:pt x="1063" y="8989"/>
                    </a:lnTo>
                    <a:lnTo>
                      <a:pt x="1272" y="9111"/>
                    </a:lnTo>
                    <a:lnTo>
                      <a:pt x="1481" y="9215"/>
                    </a:lnTo>
                    <a:lnTo>
                      <a:pt x="1708" y="9285"/>
                    </a:lnTo>
                    <a:lnTo>
                      <a:pt x="1934" y="9355"/>
                    </a:lnTo>
                    <a:lnTo>
                      <a:pt x="2178" y="9390"/>
                    </a:lnTo>
                    <a:lnTo>
                      <a:pt x="2439" y="9407"/>
                    </a:lnTo>
                    <a:lnTo>
                      <a:pt x="2683" y="9390"/>
                    </a:lnTo>
                    <a:lnTo>
                      <a:pt x="2927" y="9355"/>
                    </a:lnTo>
                    <a:lnTo>
                      <a:pt x="3153" y="9285"/>
                    </a:lnTo>
                    <a:lnTo>
                      <a:pt x="3380" y="9215"/>
                    </a:lnTo>
                    <a:lnTo>
                      <a:pt x="3589" y="9111"/>
                    </a:lnTo>
                    <a:lnTo>
                      <a:pt x="3798" y="8989"/>
                    </a:lnTo>
                    <a:lnTo>
                      <a:pt x="3989" y="8850"/>
                    </a:lnTo>
                    <a:lnTo>
                      <a:pt x="4164" y="8693"/>
                    </a:lnTo>
                    <a:lnTo>
                      <a:pt x="4320" y="8519"/>
                    </a:lnTo>
                    <a:lnTo>
                      <a:pt x="4460" y="8327"/>
                    </a:lnTo>
                    <a:lnTo>
                      <a:pt x="4582" y="8118"/>
                    </a:lnTo>
                    <a:lnTo>
                      <a:pt x="4686" y="7909"/>
                    </a:lnTo>
                    <a:lnTo>
                      <a:pt x="4756" y="7683"/>
                    </a:lnTo>
                    <a:lnTo>
                      <a:pt x="4826" y="7456"/>
                    </a:lnTo>
                    <a:lnTo>
                      <a:pt x="4860" y="7212"/>
                    </a:lnTo>
                    <a:lnTo>
                      <a:pt x="4878" y="6968"/>
                    </a:lnTo>
                    <a:lnTo>
                      <a:pt x="4878" y="6812"/>
                    </a:lnTo>
                    <a:lnTo>
                      <a:pt x="4895" y="6655"/>
                    </a:lnTo>
                    <a:lnTo>
                      <a:pt x="4913" y="6515"/>
                    </a:lnTo>
                    <a:lnTo>
                      <a:pt x="4965" y="6376"/>
                    </a:lnTo>
                    <a:lnTo>
                      <a:pt x="5052" y="6097"/>
                    </a:lnTo>
                    <a:lnTo>
                      <a:pt x="5191" y="5836"/>
                    </a:lnTo>
                    <a:lnTo>
                      <a:pt x="5366" y="5610"/>
                    </a:lnTo>
                    <a:lnTo>
                      <a:pt x="5575" y="5401"/>
                    </a:lnTo>
                    <a:lnTo>
                      <a:pt x="5801" y="5226"/>
                    </a:lnTo>
                    <a:lnTo>
                      <a:pt x="6045" y="5087"/>
                    </a:lnTo>
                    <a:lnTo>
                      <a:pt x="6062" y="5070"/>
                    </a:lnTo>
                    <a:lnTo>
                      <a:pt x="6132" y="5052"/>
                    </a:lnTo>
                    <a:lnTo>
                      <a:pt x="6167" y="5035"/>
                    </a:lnTo>
                    <a:lnTo>
                      <a:pt x="6202" y="5017"/>
                    </a:lnTo>
                    <a:lnTo>
                      <a:pt x="6271" y="4983"/>
                    </a:lnTo>
                    <a:lnTo>
                      <a:pt x="6289" y="4983"/>
                    </a:lnTo>
                    <a:lnTo>
                      <a:pt x="6446" y="4930"/>
                    </a:lnTo>
                    <a:lnTo>
                      <a:pt x="6620" y="4895"/>
                    </a:lnTo>
                    <a:lnTo>
                      <a:pt x="6794" y="4878"/>
                    </a:lnTo>
                    <a:lnTo>
                      <a:pt x="7142" y="4878"/>
                    </a:lnTo>
                    <a:lnTo>
                      <a:pt x="7299" y="4895"/>
                    </a:lnTo>
                    <a:lnTo>
                      <a:pt x="7473" y="4930"/>
                    </a:lnTo>
                    <a:lnTo>
                      <a:pt x="7648" y="4983"/>
                    </a:lnTo>
                    <a:lnTo>
                      <a:pt x="7665" y="5000"/>
                    </a:lnTo>
                    <a:lnTo>
                      <a:pt x="7717" y="5017"/>
                    </a:lnTo>
                    <a:lnTo>
                      <a:pt x="7770" y="5035"/>
                    </a:lnTo>
                    <a:lnTo>
                      <a:pt x="7804" y="5052"/>
                    </a:lnTo>
                    <a:lnTo>
                      <a:pt x="7874" y="5070"/>
                    </a:lnTo>
                    <a:lnTo>
                      <a:pt x="7874" y="5087"/>
                    </a:lnTo>
                    <a:lnTo>
                      <a:pt x="8048" y="5174"/>
                    </a:lnTo>
                    <a:lnTo>
                      <a:pt x="8188" y="5279"/>
                    </a:lnTo>
                    <a:lnTo>
                      <a:pt x="8327" y="5383"/>
                    </a:lnTo>
                    <a:lnTo>
                      <a:pt x="8466" y="5505"/>
                    </a:lnTo>
                    <a:lnTo>
                      <a:pt x="8588" y="5644"/>
                    </a:lnTo>
                    <a:lnTo>
                      <a:pt x="8693" y="5784"/>
                    </a:lnTo>
                    <a:lnTo>
                      <a:pt x="8797" y="5941"/>
                    </a:lnTo>
                    <a:lnTo>
                      <a:pt x="8867" y="6115"/>
                    </a:lnTo>
                    <a:lnTo>
                      <a:pt x="12386" y="2596"/>
                    </a:lnTo>
                    <a:lnTo>
                      <a:pt x="12142" y="2300"/>
                    </a:lnTo>
                    <a:lnTo>
                      <a:pt x="11898" y="2039"/>
                    </a:lnTo>
                    <a:lnTo>
                      <a:pt x="11637" y="1795"/>
                    </a:lnTo>
                    <a:lnTo>
                      <a:pt x="11393" y="1568"/>
                    </a:lnTo>
                    <a:lnTo>
                      <a:pt x="11131" y="1377"/>
                    </a:lnTo>
                    <a:lnTo>
                      <a:pt x="10853" y="1185"/>
                    </a:lnTo>
                    <a:lnTo>
                      <a:pt x="10574" y="993"/>
                    </a:lnTo>
                    <a:lnTo>
                      <a:pt x="10295" y="837"/>
                    </a:lnTo>
                    <a:lnTo>
                      <a:pt x="9999" y="680"/>
                    </a:lnTo>
                    <a:lnTo>
                      <a:pt x="9703" y="558"/>
                    </a:lnTo>
                    <a:lnTo>
                      <a:pt x="9633" y="523"/>
                    </a:lnTo>
                    <a:lnTo>
                      <a:pt x="9564" y="506"/>
                    </a:lnTo>
                    <a:lnTo>
                      <a:pt x="9268" y="384"/>
                    </a:lnTo>
                    <a:lnTo>
                      <a:pt x="8954" y="279"/>
                    </a:lnTo>
                    <a:lnTo>
                      <a:pt x="8640" y="192"/>
                    </a:lnTo>
                    <a:lnTo>
                      <a:pt x="8310" y="122"/>
                    </a:lnTo>
                    <a:lnTo>
                      <a:pt x="7979" y="70"/>
                    </a:lnTo>
                    <a:lnTo>
                      <a:pt x="7648" y="18"/>
                    </a:lnTo>
                    <a:lnTo>
                      <a:pt x="7299" y="1"/>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17" name="Google Shape;1517;p84"/>
              <p:cNvSpPr/>
              <p:nvPr/>
            </p:nvSpPr>
            <p:spPr>
              <a:xfrm>
                <a:off x="5500313" y="1731125"/>
                <a:ext cx="284825" cy="337525"/>
              </a:xfrm>
              <a:custGeom>
                <a:rect b="b" l="l" r="r" t="t"/>
                <a:pathLst>
                  <a:path extrusionOk="0" h="13501" w="11393">
                    <a:moveTo>
                      <a:pt x="9825" y="0"/>
                    </a:moveTo>
                    <a:lnTo>
                      <a:pt x="6306" y="3519"/>
                    </a:lnTo>
                    <a:lnTo>
                      <a:pt x="6393" y="3710"/>
                    </a:lnTo>
                    <a:lnTo>
                      <a:pt x="6445" y="3919"/>
                    </a:lnTo>
                    <a:lnTo>
                      <a:pt x="6480" y="4146"/>
                    </a:lnTo>
                    <a:lnTo>
                      <a:pt x="6498" y="4372"/>
                    </a:lnTo>
                    <a:lnTo>
                      <a:pt x="6498" y="4512"/>
                    </a:lnTo>
                    <a:lnTo>
                      <a:pt x="6480" y="4721"/>
                    </a:lnTo>
                    <a:lnTo>
                      <a:pt x="6428" y="4930"/>
                    </a:lnTo>
                    <a:lnTo>
                      <a:pt x="6376" y="5121"/>
                    </a:lnTo>
                    <a:lnTo>
                      <a:pt x="6306" y="5330"/>
                    </a:lnTo>
                    <a:lnTo>
                      <a:pt x="6219" y="5522"/>
                    </a:lnTo>
                    <a:lnTo>
                      <a:pt x="6114" y="5696"/>
                    </a:lnTo>
                    <a:lnTo>
                      <a:pt x="6010" y="5870"/>
                    </a:lnTo>
                    <a:lnTo>
                      <a:pt x="5888" y="6027"/>
                    </a:lnTo>
                    <a:lnTo>
                      <a:pt x="5731" y="6254"/>
                    </a:lnTo>
                    <a:lnTo>
                      <a:pt x="5592" y="6480"/>
                    </a:lnTo>
                    <a:lnTo>
                      <a:pt x="0" y="13500"/>
                    </a:lnTo>
                    <a:lnTo>
                      <a:pt x="6236" y="13500"/>
                    </a:lnTo>
                    <a:lnTo>
                      <a:pt x="9476" y="9441"/>
                    </a:lnTo>
                    <a:lnTo>
                      <a:pt x="9616" y="9232"/>
                    </a:lnTo>
                    <a:lnTo>
                      <a:pt x="9755" y="9006"/>
                    </a:lnTo>
                    <a:lnTo>
                      <a:pt x="9947" y="8745"/>
                    </a:lnTo>
                    <a:lnTo>
                      <a:pt x="10138" y="8466"/>
                    </a:lnTo>
                    <a:lnTo>
                      <a:pt x="10312" y="8205"/>
                    </a:lnTo>
                    <a:lnTo>
                      <a:pt x="10469" y="7926"/>
                    </a:lnTo>
                    <a:lnTo>
                      <a:pt x="10609" y="7630"/>
                    </a:lnTo>
                    <a:lnTo>
                      <a:pt x="10748" y="7351"/>
                    </a:lnTo>
                    <a:lnTo>
                      <a:pt x="10870" y="7055"/>
                    </a:lnTo>
                    <a:lnTo>
                      <a:pt x="10974" y="6741"/>
                    </a:lnTo>
                    <a:lnTo>
                      <a:pt x="11079" y="6445"/>
                    </a:lnTo>
                    <a:lnTo>
                      <a:pt x="11166" y="6149"/>
                    </a:lnTo>
                    <a:lnTo>
                      <a:pt x="11236" y="5836"/>
                    </a:lnTo>
                    <a:lnTo>
                      <a:pt x="11288" y="5522"/>
                    </a:lnTo>
                    <a:lnTo>
                      <a:pt x="11340" y="5208"/>
                    </a:lnTo>
                    <a:lnTo>
                      <a:pt x="11358" y="4895"/>
                    </a:lnTo>
                    <a:lnTo>
                      <a:pt x="11375" y="4581"/>
                    </a:lnTo>
                    <a:lnTo>
                      <a:pt x="11392" y="4268"/>
                    </a:lnTo>
                    <a:lnTo>
                      <a:pt x="11375" y="3972"/>
                    </a:lnTo>
                    <a:lnTo>
                      <a:pt x="11358" y="3676"/>
                    </a:lnTo>
                    <a:lnTo>
                      <a:pt x="11323" y="3397"/>
                    </a:lnTo>
                    <a:lnTo>
                      <a:pt x="11270" y="3101"/>
                    </a:lnTo>
                    <a:lnTo>
                      <a:pt x="11218" y="2822"/>
                    </a:lnTo>
                    <a:lnTo>
                      <a:pt x="11149" y="2543"/>
                    </a:lnTo>
                    <a:lnTo>
                      <a:pt x="11061" y="2265"/>
                    </a:lnTo>
                    <a:lnTo>
                      <a:pt x="10974" y="2003"/>
                    </a:lnTo>
                    <a:lnTo>
                      <a:pt x="10870" y="1725"/>
                    </a:lnTo>
                    <a:lnTo>
                      <a:pt x="10748" y="1463"/>
                    </a:lnTo>
                    <a:lnTo>
                      <a:pt x="10626" y="1202"/>
                    </a:lnTo>
                    <a:lnTo>
                      <a:pt x="10487" y="958"/>
                    </a:lnTo>
                    <a:lnTo>
                      <a:pt x="10330" y="697"/>
                    </a:lnTo>
                    <a:lnTo>
                      <a:pt x="10173" y="453"/>
                    </a:lnTo>
                    <a:lnTo>
                      <a:pt x="10016" y="227"/>
                    </a:lnTo>
                    <a:lnTo>
                      <a:pt x="9825" y="0"/>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18" name="Google Shape;1518;p84"/>
              <p:cNvSpPr/>
              <p:nvPr/>
            </p:nvSpPr>
            <p:spPr>
              <a:xfrm>
                <a:off x="5557788" y="2068625"/>
                <a:ext cx="246075" cy="121950"/>
              </a:xfrm>
              <a:custGeom>
                <a:rect b="b" l="l" r="r" t="t"/>
                <a:pathLst>
                  <a:path extrusionOk="0" h="4878" w="9843">
                    <a:moveTo>
                      <a:pt x="3937" y="0"/>
                    </a:moveTo>
                    <a:lnTo>
                      <a:pt x="0" y="4878"/>
                    </a:lnTo>
                    <a:lnTo>
                      <a:pt x="7404" y="4878"/>
                    </a:lnTo>
                    <a:lnTo>
                      <a:pt x="7648" y="4860"/>
                    </a:lnTo>
                    <a:lnTo>
                      <a:pt x="7891" y="4825"/>
                    </a:lnTo>
                    <a:lnTo>
                      <a:pt x="8135" y="4756"/>
                    </a:lnTo>
                    <a:lnTo>
                      <a:pt x="8344" y="4686"/>
                    </a:lnTo>
                    <a:lnTo>
                      <a:pt x="8571" y="4581"/>
                    </a:lnTo>
                    <a:lnTo>
                      <a:pt x="8762" y="4460"/>
                    </a:lnTo>
                    <a:lnTo>
                      <a:pt x="8954" y="4320"/>
                    </a:lnTo>
                    <a:lnTo>
                      <a:pt x="9128" y="4163"/>
                    </a:lnTo>
                    <a:lnTo>
                      <a:pt x="9285" y="3989"/>
                    </a:lnTo>
                    <a:lnTo>
                      <a:pt x="9424" y="3798"/>
                    </a:lnTo>
                    <a:lnTo>
                      <a:pt x="9546" y="3589"/>
                    </a:lnTo>
                    <a:lnTo>
                      <a:pt x="9651" y="3380"/>
                    </a:lnTo>
                    <a:lnTo>
                      <a:pt x="9738" y="3153"/>
                    </a:lnTo>
                    <a:lnTo>
                      <a:pt x="9790" y="2927"/>
                    </a:lnTo>
                    <a:lnTo>
                      <a:pt x="9825" y="2683"/>
                    </a:lnTo>
                    <a:lnTo>
                      <a:pt x="9842" y="2439"/>
                    </a:lnTo>
                    <a:lnTo>
                      <a:pt x="9825" y="2178"/>
                    </a:lnTo>
                    <a:lnTo>
                      <a:pt x="9790" y="1934"/>
                    </a:lnTo>
                    <a:lnTo>
                      <a:pt x="9738" y="1707"/>
                    </a:lnTo>
                    <a:lnTo>
                      <a:pt x="9651" y="1481"/>
                    </a:lnTo>
                    <a:lnTo>
                      <a:pt x="9546" y="1272"/>
                    </a:lnTo>
                    <a:lnTo>
                      <a:pt x="9424" y="1063"/>
                    </a:lnTo>
                    <a:lnTo>
                      <a:pt x="9285" y="871"/>
                    </a:lnTo>
                    <a:lnTo>
                      <a:pt x="9128" y="714"/>
                    </a:lnTo>
                    <a:lnTo>
                      <a:pt x="8954" y="558"/>
                    </a:lnTo>
                    <a:lnTo>
                      <a:pt x="8762" y="401"/>
                    </a:lnTo>
                    <a:lnTo>
                      <a:pt x="8571" y="279"/>
                    </a:lnTo>
                    <a:lnTo>
                      <a:pt x="8344" y="192"/>
                    </a:lnTo>
                    <a:lnTo>
                      <a:pt x="8135" y="105"/>
                    </a:lnTo>
                    <a:lnTo>
                      <a:pt x="7891" y="35"/>
                    </a:lnTo>
                    <a:lnTo>
                      <a:pt x="7648" y="0"/>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sp>
        <p:nvSpPr>
          <p:cNvPr id="1519" name="Google Shape;1519;p84"/>
          <p:cNvSpPr txBox="1"/>
          <p:nvPr/>
        </p:nvSpPr>
        <p:spPr>
          <a:xfrm>
            <a:off x="1061325" y="3048525"/>
            <a:ext cx="11593200" cy="3008100"/>
          </a:xfrm>
          <a:prstGeom prst="rect">
            <a:avLst/>
          </a:prstGeom>
          <a:noFill/>
          <a:ln>
            <a:noFill/>
          </a:ln>
        </p:spPr>
        <p:txBody>
          <a:bodyPr anchorCtr="0" anchor="t" bIns="137150" lIns="137150" spcFirstLastPara="1" rIns="137150" wrap="square" tIns="137150">
            <a:noAutofit/>
          </a:bodyPr>
          <a:lstStyle/>
          <a:p>
            <a:pPr indent="0" lvl="0" marL="0" rtl="0" algn="ctr">
              <a:lnSpc>
                <a:spcPct val="115000"/>
              </a:lnSpc>
              <a:spcBef>
                <a:spcPts val="0"/>
              </a:spcBef>
              <a:spcAft>
                <a:spcPts val="0"/>
              </a:spcAft>
              <a:buNone/>
            </a:pPr>
            <a:r>
              <a:rPr lang="en" sz="4500">
                <a:solidFill>
                  <a:schemeClr val="dk1"/>
                </a:solidFill>
                <a:latin typeface="Google Sans"/>
                <a:ea typeface="Google Sans"/>
                <a:cs typeface="Google Sans"/>
                <a:sym typeface="Google Sans"/>
              </a:rPr>
              <a:t>Intelligently (and responsibly) employ behavioural </a:t>
            </a:r>
            <a:r>
              <a:rPr lang="en" sz="4500">
                <a:solidFill>
                  <a:schemeClr val="dk1"/>
                </a:solidFill>
                <a:latin typeface="Google Sans"/>
                <a:ea typeface="Google Sans"/>
                <a:cs typeface="Google Sans"/>
                <a:sym typeface="Google Sans"/>
              </a:rPr>
              <a:t>science principles</a:t>
            </a:r>
            <a:endParaRPr sz="4500">
              <a:solidFill>
                <a:schemeClr val="dk1"/>
              </a:solidFill>
              <a:latin typeface="Google Sans"/>
              <a:ea typeface="Google Sans"/>
              <a:cs typeface="Google Sans"/>
              <a:sym typeface="Google Sans"/>
            </a:endParaRPr>
          </a:p>
          <a:p>
            <a:pPr indent="0" lvl="0" marL="0" rtl="0" algn="ctr">
              <a:lnSpc>
                <a:spcPct val="115000"/>
              </a:lnSpc>
              <a:spcBef>
                <a:spcPts val="0"/>
              </a:spcBef>
              <a:spcAft>
                <a:spcPts val="0"/>
              </a:spcAft>
              <a:buNone/>
            </a:pPr>
            <a:br>
              <a:rPr lang="en" sz="3600">
                <a:solidFill>
                  <a:schemeClr val="dk1"/>
                </a:solidFill>
                <a:highlight>
                  <a:schemeClr val="accent2"/>
                </a:highlight>
                <a:latin typeface="Google Sans"/>
                <a:ea typeface="Google Sans"/>
                <a:cs typeface="Google Sans"/>
                <a:sym typeface="Google Sans"/>
              </a:rPr>
            </a:br>
            <a:r>
              <a:rPr lang="en" sz="3600">
                <a:solidFill>
                  <a:schemeClr val="dk1"/>
                </a:solidFill>
                <a:highlight>
                  <a:schemeClr val="accent2"/>
                </a:highlight>
                <a:latin typeface="Google Sans"/>
                <a:ea typeface="Google Sans"/>
                <a:cs typeface="Google Sans"/>
                <a:sym typeface="Google Sans"/>
              </a:rPr>
              <a:t>Leverage your brands’ assets to appeal </a:t>
            </a:r>
            <a:br>
              <a:rPr lang="en" sz="3600">
                <a:solidFill>
                  <a:schemeClr val="dk1"/>
                </a:solidFill>
                <a:highlight>
                  <a:schemeClr val="accent2"/>
                </a:highlight>
                <a:latin typeface="Google Sans"/>
                <a:ea typeface="Google Sans"/>
                <a:cs typeface="Google Sans"/>
                <a:sym typeface="Google Sans"/>
              </a:rPr>
            </a:br>
            <a:r>
              <a:rPr lang="en" sz="3600">
                <a:solidFill>
                  <a:schemeClr val="dk1"/>
                </a:solidFill>
                <a:highlight>
                  <a:schemeClr val="accent2"/>
                </a:highlight>
                <a:latin typeface="Google Sans"/>
                <a:ea typeface="Google Sans"/>
                <a:cs typeface="Google Sans"/>
                <a:sym typeface="Google Sans"/>
              </a:rPr>
              <a:t>to customers in the Messy Middle</a:t>
            </a:r>
            <a:endParaRPr sz="3600">
              <a:highlight>
                <a:schemeClr val="accent2"/>
              </a:highlight>
              <a:latin typeface="Roboto"/>
              <a:ea typeface="Roboto"/>
              <a:cs typeface="Roboto"/>
              <a:sym typeface="Roboto"/>
            </a:endParaRPr>
          </a:p>
          <a:p>
            <a:pPr indent="0" lvl="0" marL="0" rtl="0" algn="ctr">
              <a:lnSpc>
                <a:spcPct val="115000"/>
              </a:lnSpc>
              <a:spcBef>
                <a:spcPts val="0"/>
              </a:spcBef>
              <a:spcAft>
                <a:spcPts val="0"/>
              </a:spcAft>
              <a:buNone/>
            </a:pPr>
            <a:r>
              <a:t/>
            </a:r>
            <a:endParaRPr sz="4500">
              <a:solidFill>
                <a:schemeClr val="dk1"/>
              </a:solidFill>
              <a:highlight>
                <a:schemeClr val="accent2"/>
              </a:highlight>
              <a:latin typeface="Google Sans"/>
              <a:ea typeface="Google Sans"/>
              <a:cs typeface="Google Sans"/>
              <a:sym typeface="Google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85"/>
          <p:cNvSpPr/>
          <p:nvPr/>
        </p:nvSpPr>
        <p:spPr>
          <a:xfrm>
            <a:off x="4223025" y="1949225"/>
            <a:ext cx="5494800" cy="44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5" name="Google Shape;1525;p85"/>
          <p:cNvGrpSpPr/>
          <p:nvPr/>
        </p:nvGrpSpPr>
        <p:grpSpPr>
          <a:xfrm>
            <a:off x="6797745" y="6619800"/>
            <a:ext cx="1763580" cy="446850"/>
            <a:chOff x="7040330" y="2243350"/>
            <a:chExt cx="1175720" cy="297900"/>
          </a:xfrm>
        </p:grpSpPr>
        <p:sp>
          <p:nvSpPr>
            <p:cNvPr id="1526" name="Google Shape;1526;p85"/>
            <p:cNvSpPr/>
            <p:nvPr/>
          </p:nvSpPr>
          <p:spPr>
            <a:xfrm>
              <a:off x="7040330" y="2315650"/>
              <a:ext cx="153300" cy="153300"/>
            </a:xfrm>
            <a:prstGeom prst="ellipse">
              <a:avLst/>
            </a:pr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27" name="Google Shape;1527;p85"/>
            <p:cNvSpPr txBox="1"/>
            <p:nvPr/>
          </p:nvSpPr>
          <p:spPr>
            <a:xfrm>
              <a:off x="7210750" y="2243350"/>
              <a:ext cx="10053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3C4043"/>
                  </a:solidFill>
                  <a:latin typeface="Roboto"/>
                  <a:ea typeface="Roboto"/>
                  <a:cs typeface="Roboto"/>
                  <a:sym typeface="Roboto"/>
                </a:rPr>
                <a:t>2nd choice share</a:t>
              </a:r>
              <a:endParaRPr sz="1200">
                <a:solidFill>
                  <a:srgbClr val="3C4043"/>
                </a:solidFill>
                <a:latin typeface="Roboto"/>
                <a:ea typeface="Roboto"/>
                <a:cs typeface="Roboto"/>
                <a:sym typeface="Roboto"/>
              </a:endParaRPr>
            </a:p>
          </p:txBody>
        </p:sp>
      </p:grpSp>
      <p:grpSp>
        <p:nvGrpSpPr>
          <p:cNvPr id="1528" name="Google Shape;1528;p85"/>
          <p:cNvGrpSpPr/>
          <p:nvPr/>
        </p:nvGrpSpPr>
        <p:grpSpPr>
          <a:xfrm>
            <a:off x="4696170" y="6619800"/>
            <a:ext cx="1763580" cy="446850"/>
            <a:chOff x="7040330" y="2266550"/>
            <a:chExt cx="1175720" cy="297900"/>
          </a:xfrm>
        </p:grpSpPr>
        <p:sp>
          <p:nvSpPr>
            <p:cNvPr id="1529" name="Google Shape;1529;p85"/>
            <p:cNvSpPr/>
            <p:nvPr/>
          </p:nvSpPr>
          <p:spPr>
            <a:xfrm>
              <a:off x="7040330" y="2347075"/>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30" name="Google Shape;1530;p85"/>
            <p:cNvSpPr txBox="1"/>
            <p:nvPr/>
          </p:nvSpPr>
          <p:spPr>
            <a:xfrm>
              <a:off x="7210750" y="2266550"/>
              <a:ext cx="10053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3C4043"/>
                  </a:solidFill>
                  <a:latin typeface="Roboto"/>
                  <a:ea typeface="Roboto"/>
                  <a:cs typeface="Roboto"/>
                  <a:sym typeface="Roboto"/>
                </a:rPr>
                <a:t>1st choice share</a:t>
              </a:r>
              <a:endParaRPr sz="1200">
                <a:solidFill>
                  <a:srgbClr val="3C4043"/>
                </a:solidFill>
                <a:latin typeface="Roboto"/>
                <a:ea typeface="Roboto"/>
                <a:cs typeface="Roboto"/>
                <a:sym typeface="Roboto"/>
              </a:endParaRPr>
            </a:p>
          </p:txBody>
        </p:sp>
      </p:grpSp>
      <p:sp>
        <p:nvSpPr>
          <p:cNvPr id="1531" name="Google Shape;1531;p85"/>
          <p:cNvSpPr txBox="1"/>
          <p:nvPr/>
        </p:nvSpPr>
        <p:spPr>
          <a:xfrm>
            <a:off x="2238475" y="7090984"/>
            <a:ext cx="90396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highlight>
                  <a:srgbClr val="FFFFFF"/>
                </a:highlight>
                <a:latin typeface="Roboto"/>
                <a:ea typeface="Roboto"/>
                <a:cs typeface="Roboto"/>
                <a:sym typeface="Roboto"/>
              </a:rPr>
              <a:t>Source: Google commissioned UK research conducted by The Behavioural Architects. Based on 310,000 conjoint purchase simulations.(31 categories x 1,000 category buyer respondents, 10 simulations each). Respondents who never use Google Search or never use Amazon (2% of category buyers aged 18-65) were screened out before participating in the research</a:t>
            </a:r>
            <a:endParaRPr sz="800">
              <a:solidFill>
                <a:srgbClr val="999999"/>
              </a:solidFill>
            </a:endParaRPr>
          </a:p>
          <a:p>
            <a:pPr indent="0" lvl="0" marL="0" rtl="0" algn="l">
              <a:spcBef>
                <a:spcPts val="0"/>
              </a:spcBef>
              <a:spcAft>
                <a:spcPts val="0"/>
              </a:spcAft>
              <a:buNone/>
            </a:pPr>
            <a:r>
              <a:t/>
            </a:r>
            <a:endParaRPr sz="800">
              <a:solidFill>
                <a:srgbClr val="999999"/>
              </a:solidFill>
              <a:highlight>
                <a:srgbClr val="FFFFFF"/>
              </a:highlight>
              <a:latin typeface="Roboto"/>
              <a:ea typeface="Roboto"/>
              <a:cs typeface="Roboto"/>
              <a:sym typeface="Roboto"/>
            </a:endParaRPr>
          </a:p>
        </p:txBody>
      </p:sp>
      <p:sp>
        <p:nvSpPr>
          <p:cNvPr id="1532" name="Google Shape;1532;p85"/>
          <p:cNvSpPr txBox="1"/>
          <p:nvPr/>
        </p:nvSpPr>
        <p:spPr>
          <a:xfrm>
            <a:off x="555275" y="393350"/>
            <a:ext cx="12697200" cy="585000"/>
          </a:xfrm>
          <a:prstGeom prst="rect">
            <a:avLst/>
          </a:prstGeom>
          <a:noFill/>
          <a:ln>
            <a:noFill/>
          </a:ln>
        </p:spPr>
        <p:txBody>
          <a:bodyPr anchorCtr="0" anchor="t" bIns="137150" lIns="137150" spcFirstLastPara="1" rIns="137150" wrap="square" tIns="137150">
            <a:noAutofit/>
          </a:bodyPr>
          <a:lstStyle/>
          <a:p>
            <a:pPr indent="0" lvl="0" marL="457200" marR="0" rtl="0" algn="l">
              <a:lnSpc>
                <a:spcPct val="100000"/>
              </a:lnSpc>
              <a:spcBef>
                <a:spcPts val="0"/>
              </a:spcBef>
              <a:spcAft>
                <a:spcPts val="0"/>
              </a:spcAft>
              <a:buNone/>
            </a:pPr>
            <a:r>
              <a:rPr lang="en" sz="3600">
                <a:solidFill>
                  <a:srgbClr val="434343"/>
                </a:solidFill>
                <a:latin typeface="Google Sans"/>
                <a:ea typeface="Google Sans"/>
                <a:cs typeface="Google Sans"/>
                <a:sym typeface="Google Sans"/>
              </a:rPr>
              <a:t>2nd choice brand ‘supercharged’</a:t>
            </a:r>
            <a:endParaRPr i="0" sz="4500" u="none" cap="none" strike="noStrike">
              <a:solidFill>
                <a:schemeClr val="dk1"/>
              </a:solidFill>
              <a:latin typeface="Google Sans"/>
              <a:ea typeface="Google Sans"/>
              <a:cs typeface="Google Sans"/>
              <a:sym typeface="Google Sans"/>
            </a:endParaRPr>
          </a:p>
        </p:txBody>
      </p:sp>
      <p:pic>
        <p:nvPicPr>
          <p:cNvPr id="1533" name="Google Shape;1533;p85" title="Chart"/>
          <p:cNvPicPr preferRelativeResize="0"/>
          <p:nvPr/>
        </p:nvPicPr>
        <p:blipFill rotWithShape="1">
          <a:blip r:embed="rId3">
            <a:alphaModFix/>
          </a:blip>
          <a:srcRect b="7788" l="0" r="0" t="14787"/>
          <a:stretch/>
        </p:blipFill>
        <p:spPr>
          <a:xfrm>
            <a:off x="916275" y="1946450"/>
            <a:ext cx="12055076" cy="4444749"/>
          </a:xfrm>
          <a:prstGeom prst="rect">
            <a:avLst/>
          </a:prstGeom>
          <a:noFill/>
          <a:ln>
            <a:noFill/>
          </a:ln>
        </p:spPr>
      </p:pic>
      <p:sp>
        <p:nvSpPr>
          <p:cNvPr id="1534" name="Google Shape;1534;p85"/>
          <p:cNvSpPr txBox="1"/>
          <p:nvPr/>
        </p:nvSpPr>
        <p:spPr>
          <a:xfrm>
            <a:off x="1048563" y="1478550"/>
            <a:ext cx="8906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Roboto"/>
                <a:ea typeface="Roboto"/>
                <a:cs typeface="Roboto"/>
                <a:sym typeface="Roboto"/>
              </a:rPr>
              <a:t>Share of preference when  second choice brand is supercharged across all 6 biases</a:t>
            </a:r>
            <a:endParaRPr sz="1200">
              <a:solidFill>
                <a:srgbClr val="666666"/>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86"/>
          <p:cNvSpPr/>
          <p:nvPr/>
        </p:nvSpPr>
        <p:spPr>
          <a:xfrm>
            <a:off x="-16162" y="0"/>
            <a:ext cx="13716000" cy="7715100"/>
          </a:xfrm>
          <a:prstGeom prst="rect">
            <a:avLst/>
          </a:prstGeom>
          <a:solidFill>
            <a:srgbClr val="FEF7E0"/>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540" name="Google Shape;1540;p86"/>
          <p:cNvGrpSpPr/>
          <p:nvPr/>
        </p:nvGrpSpPr>
        <p:grpSpPr>
          <a:xfrm>
            <a:off x="6307069" y="1946683"/>
            <a:ext cx="1101967" cy="1102095"/>
            <a:chOff x="1974524" y="3107505"/>
            <a:chExt cx="639600" cy="639600"/>
          </a:xfrm>
        </p:grpSpPr>
        <p:sp>
          <p:nvSpPr>
            <p:cNvPr id="1541" name="Google Shape;1541;p86"/>
            <p:cNvSpPr/>
            <p:nvPr/>
          </p:nvSpPr>
          <p:spPr>
            <a:xfrm>
              <a:off x="1974524" y="3107505"/>
              <a:ext cx="639600" cy="639600"/>
            </a:xfrm>
            <a:prstGeom prst="ellipse">
              <a:avLst/>
            </a:prstGeom>
            <a:solidFill>
              <a:srgbClr val="FFFFFF"/>
            </a:solidFill>
            <a:ln>
              <a:noFill/>
            </a:ln>
            <a:effectLst>
              <a:outerShdw blurRad="57150" rotWithShape="0" algn="bl" dir="5400000" dist="19050">
                <a:srgbClr val="999999">
                  <a:alpha val="50000"/>
                </a:srgbClr>
              </a:outerShdw>
            </a:effectLst>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1542" name="Google Shape;1542;p86"/>
            <p:cNvGrpSpPr/>
            <p:nvPr/>
          </p:nvGrpSpPr>
          <p:grpSpPr>
            <a:xfrm>
              <a:off x="2144984" y="3194964"/>
              <a:ext cx="305991" cy="464903"/>
              <a:chOff x="10170075" y="1662725"/>
              <a:chExt cx="347125" cy="527400"/>
            </a:xfrm>
          </p:grpSpPr>
          <p:sp>
            <p:nvSpPr>
              <p:cNvPr id="1543" name="Google Shape;1543;p86"/>
              <p:cNvSpPr/>
              <p:nvPr/>
            </p:nvSpPr>
            <p:spPr>
              <a:xfrm>
                <a:off x="10170075" y="1662725"/>
                <a:ext cx="347125" cy="324900"/>
              </a:xfrm>
              <a:custGeom>
                <a:rect b="b" l="l" r="r" t="t"/>
                <a:pathLst>
                  <a:path extrusionOk="0" h="12996" w="13885">
                    <a:moveTo>
                      <a:pt x="6150" y="0"/>
                    </a:moveTo>
                    <a:lnTo>
                      <a:pt x="5680" y="53"/>
                    </a:lnTo>
                    <a:lnTo>
                      <a:pt x="5209" y="105"/>
                    </a:lnTo>
                    <a:lnTo>
                      <a:pt x="4757" y="209"/>
                    </a:lnTo>
                    <a:lnTo>
                      <a:pt x="4321" y="331"/>
                    </a:lnTo>
                    <a:lnTo>
                      <a:pt x="3886" y="471"/>
                    </a:lnTo>
                    <a:lnTo>
                      <a:pt x="3467" y="627"/>
                    </a:lnTo>
                    <a:lnTo>
                      <a:pt x="3049" y="819"/>
                    </a:lnTo>
                    <a:lnTo>
                      <a:pt x="2666" y="1028"/>
                    </a:lnTo>
                    <a:lnTo>
                      <a:pt x="2283" y="1272"/>
                    </a:lnTo>
                    <a:lnTo>
                      <a:pt x="1917" y="1533"/>
                    </a:lnTo>
                    <a:lnTo>
                      <a:pt x="1586" y="1812"/>
                    </a:lnTo>
                    <a:lnTo>
                      <a:pt x="1255" y="2108"/>
                    </a:lnTo>
                    <a:lnTo>
                      <a:pt x="959" y="2422"/>
                    </a:lnTo>
                    <a:lnTo>
                      <a:pt x="680" y="2770"/>
                    </a:lnTo>
                    <a:lnTo>
                      <a:pt x="419" y="3118"/>
                    </a:lnTo>
                    <a:lnTo>
                      <a:pt x="280" y="3345"/>
                    </a:lnTo>
                    <a:lnTo>
                      <a:pt x="175" y="3554"/>
                    </a:lnTo>
                    <a:lnTo>
                      <a:pt x="105" y="3780"/>
                    </a:lnTo>
                    <a:lnTo>
                      <a:pt x="36" y="4024"/>
                    </a:lnTo>
                    <a:lnTo>
                      <a:pt x="1" y="4251"/>
                    </a:lnTo>
                    <a:lnTo>
                      <a:pt x="1" y="4495"/>
                    </a:lnTo>
                    <a:lnTo>
                      <a:pt x="1" y="4721"/>
                    </a:lnTo>
                    <a:lnTo>
                      <a:pt x="36" y="4947"/>
                    </a:lnTo>
                    <a:lnTo>
                      <a:pt x="88" y="5174"/>
                    </a:lnTo>
                    <a:lnTo>
                      <a:pt x="175" y="5400"/>
                    </a:lnTo>
                    <a:lnTo>
                      <a:pt x="280" y="5609"/>
                    </a:lnTo>
                    <a:lnTo>
                      <a:pt x="384" y="5818"/>
                    </a:lnTo>
                    <a:lnTo>
                      <a:pt x="524" y="6010"/>
                    </a:lnTo>
                    <a:lnTo>
                      <a:pt x="698" y="6202"/>
                    </a:lnTo>
                    <a:lnTo>
                      <a:pt x="872" y="6358"/>
                    </a:lnTo>
                    <a:lnTo>
                      <a:pt x="1064" y="6515"/>
                    </a:lnTo>
                    <a:lnTo>
                      <a:pt x="1290" y="6637"/>
                    </a:lnTo>
                    <a:lnTo>
                      <a:pt x="1499" y="6742"/>
                    </a:lnTo>
                    <a:lnTo>
                      <a:pt x="1726" y="6829"/>
                    </a:lnTo>
                    <a:lnTo>
                      <a:pt x="1969" y="6881"/>
                    </a:lnTo>
                    <a:lnTo>
                      <a:pt x="2196" y="6916"/>
                    </a:lnTo>
                    <a:lnTo>
                      <a:pt x="2440" y="6933"/>
                    </a:lnTo>
                    <a:lnTo>
                      <a:pt x="2666" y="6916"/>
                    </a:lnTo>
                    <a:lnTo>
                      <a:pt x="2893" y="6881"/>
                    </a:lnTo>
                    <a:lnTo>
                      <a:pt x="3136" y="6829"/>
                    </a:lnTo>
                    <a:lnTo>
                      <a:pt x="3346" y="6742"/>
                    </a:lnTo>
                    <a:lnTo>
                      <a:pt x="3555" y="6655"/>
                    </a:lnTo>
                    <a:lnTo>
                      <a:pt x="3764" y="6533"/>
                    </a:lnTo>
                    <a:lnTo>
                      <a:pt x="3955" y="6393"/>
                    </a:lnTo>
                    <a:lnTo>
                      <a:pt x="4147" y="6237"/>
                    </a:lnTo>
                    <a:lnTo>
                      <a:pt x="4304" y="6045"/>
                    </a:lnTo>
                    <a:lnTo>
                      <a:pt x="4460" y="5853"/>
                    </a:lnTo>
                    <a:lnTo>
                      <a:pt x="4530" y="5749"/>
                    </a:lnTo>
                    <a:lnTo>
                      <a:pt x="4635" y="5644"/>
                    </a:lnTo>
                    <a:lnTo>
                      <a:pt x="4844" y="5453"/>
                    </a:lnTo>
                    <a:lnTo>
                      <a:pt x="5070" y="5278"/>
                    </a:lnTo>
                    <a:lnTo>
                      <a:pt x="5349" y="5139"/>
                    </a:lnTo>
                    <a:lnTo>
                      <a:pt x="5645" y="5017"/>
                    </a:lnTo>
                    <a:lnTo>
                      <a:pt x="5958" y="4947"/>
                    </a:lnTo>
                    <a:lnTo>
                      <a:pt x="6289" y="4895"/>
                    </a:lnTo>
                    <a:lnTo>
                      <a:pt x="6620" y="4878"/>
                    </a:lnTo>
                    <a:lnTo>
                      <a:pt x="6864" y="4878"/>
                    </a:lnTo>
                    <a:lnTo>
                      <a:pt x="7091" y="4913"/>
                    </a:lnTo>
                    <a:lnTo>
                      <a:pt x="7317" y="4947"/>
                    </a:lnTo>
                    <a:lnTo>
                      <a:pt x="7526" y="5000"/>
                    </a:lnTo>
                    <a:lnTo>
                      <a:pt x="7735" y="5069"/>
                    </a:lnTo>
                    <a:lnTo>
                      <a:pt x="7927" y="5156"/>
                    </a:lnTo>
                    <a:lnTo>
                      <a:pt x="8118" y="5244"/>
                    </a:lnTo>
                    <a:lnTo>
                      <a:pt x="8293" y="5348"/>
                    </a:lnTo>
                    <a:lnTo>
                      <a:pt x="8449" y="5470"/>
                    </a:lnTo>
                    <a:lnTo>
                      <a:pt x="8589" y="5592"/>
                    </a:lnTo>
                    <a:lnTo>
                      <a:pt x="8711" y="5731"/>
                    </a:lnTo>
                    <a:lnTo>
                      <a:pt x="8815" y="5871"/>
                    </a:lnTo>
                    <a:lnTo>
                      <a:pt x="8885" y="6027"/>
                    </a:lnTo>
                    <a:lnTo>
                      <a:pt x="8955" y="6167"/>
                    </a:lnTo>
                    <a:lnTo>
                      <a:pt x="8989" y="6324"/>
                    </a:lnTo>
                    <a:lnTo>
                      <a:pt x="9007" y="6498"/>
                    </a:lnTo>
                    <a:lnTo>
                      <a:pt x="8989" y="6655"/>
                    </a:lnTo>
                    <a:lnTo>
                      <a:pt x="8955" y="6811"/>
                    </a:lnTo>
                    <a:lnTo>
                      <a:pt x="8885" y="6968"/>
                    </a:lnTo>
                    <a:lnTo>
                      <a:pt x="8815" y="7107"/>
                    </a:lnTo>
                    <a:lnTo>
                      <a:pt x="8711" y="7247"/>
                    </a:lnTo>
                    <a:lnTo>
                      <a:pt x="8589" y="7386"/>
                    </a:lnTo>
                    <a:lnTo>
                      <a:pt x="8449" y="7508"/>
                    </a:lnTo>
                    <a:lnTo>
                      <a:pt x="8293" y="7630"/>
                    </a:lnTo>
                    <a:lnTo>
                      <a:pt x="8118" y="7735"/>
                    </a:lnTo>
                    <a:lnTo>
                      <a:pt x="7927" y="7822"/>
                    </a:lnTo>
                    <a:lnTo>
                      <a:pt x="7735" y="7909"/>
                    </a:lnTo>
                    <a:lnTo>
                      <a:pt x="7526" y="7978"/>
                    </a:lnTo>
                    <a:lnTo>
                      <a:pt x="7317" y="8031"/>
                    </a:lnTo>
                    <a:lnTo>
                      <a:pt x="7091" y="8083"/>
                    </a:lnTo>
                    <a:lnTo>
                      <a:pt x="6864" y="8100"/>
                    </a:lnTo>
                    <a:lnTo>
                      <a:pt x="6620" y="8118"/>
                    </a:lnTo>
                    <a:lnTo>
                      <a:pt x="6377" y="8118"/>
                    </a:lnTo>
                    <a:lnTo>
                      <a:pt x="6133" y="8153"/>
                    </a:lnTo>
                    <a:lnTo>
                      <a:pt x="5906" y="8222"/>
                    </a:lnTo>
                    <a:lnTo>
                      <a:pt x="5680" y="8309"/>
                    </a:lnTo>
                    <a:lnTo>
                      <a:pt x="5471" y="8397"/>
                    </a:lnTo>
                    <a:lnTo>
                      <a:pt x="5262" y="8518"/>
                    </a:lnTo>
                    <a:lnTo>
                      <a:pt x="5070" y="8658"/>
                    </a:lnTo>
                    <a:lnTo>
                      <a:pt x="4896" y="8832"/>
                    </a:lnTo>
                    <a:lnTo>
                      <a:pt x="4739" y="8989"/>
                    </a:lnTo>
                    <a:lnTo>
                      <a:pt x="4600" y="9180"/>
                    </a:lnTo>
                    <a:lnTo>
                      <a:pt x="4478" y="9389"/>
                    </a:lnTo>
                    <a:lnTo>
                      <a:pt x="4373" y="9598"/>
                    </a:lnTo>
                    <a:lnTo>
                      <a:pt x="4304" y="9825"/>
                    </a:lnTo>
                    <a:lnTo>
                      <a:pt x="4234" y="10051"/>
                    </a:lnTo>
                    <a:lnTo>
                      <a:pt x="4199" y="10295"/>
                    </a:lnTo>
                    <a:lnTo>
                      <a:pt x="4182" y="10557"/>
                    </a:lnTo>
                    <a:lnTo>
                      <a:pt x="4199" y="10800"/>
                    </a:lnTo>
                    <a:lnTo>
                      <a:pt x="4234" y="11044"/>
                    </a:lnTo>
                    <a:lnTo>
                      <a:pt x="4304" y="11271"/>
                    </a:lnTo>
                    <a:lnTo>
                      <a:pt x="4373" y="11497"/>
                    </a:lnTo>
                    <a:lnTo>
                      <a:pt x="4478" y="11706"/>
                    </a:lnTo>
                    <a:lnTo>
                      <a:pt x="4600" y="11915"/>
                    </a:lnTo>
                    <a:lnTo>
                      <a:pt x="4739" y="12107"/>
                    </a:lnTo>
                    <a:lnTo>
                      <a:pt x="4896" y="12281"/>
                    </a:lnTo>
                    <a:lnTo>
                      <a:pt x="5070" y="12438"/>
                    </a:lnTo>
                    <a:lnTo>
                      <a:pt x="5262" y="12577"/>
                    </a:lnTo>
                    <a:lnTo>
                      <a:pt x="5471" y="12699"/>
                    </a:lnTo>
                    <a:lnTo>
                      <a:pt x="5680" y="12804"/>
                    </a:lnTo>
                    <a:lnTo>
                      <a:pt x="5906" y="12873"/>
                    </a:lnTo>
                    <a:lnTo>
                      <a:pt x="6133" y="12943"/>
                    </a:lnTo>
                    <a:lnTo>
                      <a:pt x="6377" y="12978"/>
                    </a:lnTo>
                    <a:lnTo>
                      <a:pt x="6620" y="12995"/>
                    </a:lnTo>
                    <a:lnTo>
                      <a:pt x="6969" y="12978"/>
                    </a:lnTo>
                    <a:lnTo>
                      <a:pt x="7317" y="12960"/>
                    </a:lnTo>
                    <a:lnTo>
                      <a:pt x="7666" y="12926"/>
                    </a:lnTo>
                    <a:lnTo>
                      <a:pt x="7997" y="12873"/>
                    </a:lnTo>
                    <a:lnTo>
                      <a:pt x="8328" y="12804"/>
                    </a:lnTo>
                    <a:lnTo>
                      <a:pt x="8658" y="12734"/>
                    </a:lnTo>
                    <a:lnTo>
                      <a:pt x="8989" y="12629"/>
                    </a:lnTo>
                    <a:lnTo>
                      <a:pt x="9303" y="12525"/>
                    </a:lnTo>
                    <a:lnTo>
                      <a:pt x="9617" y="12420"/>
                    </a:lnTo>
                    <a:lnTo>
                      <a:pt x="9930" y="12281"/>
                    </a:lnTo>
                    <a:lnTo>
                      <a:pt x="10226" y="12142"/>
                    </a:lnTo>
                    <a:lnTo>
                      <a:pt x="10522" y="11985"/>
                    </a:lnTo>
                    <a:lnTo>
                      <a:pt x="10801" y="11811"/>
                    </a:lnTo>
                    <a:lnTo>
                      <a:pt x="11080" y="11619"/>
                    </a:lnTo>
                    <a:lnTo>
                      <a:pt x="11341" y="11428"/>
                    </a:lnTo>
                    <a:lnTo>
                      <a:pt x="11602" y="11218"/>
                    </a:lnTo>
                    <a:lnTo>
                      <a:pt x="11864" y="10992"/>
                    </a:lnTo>
                    <a:lnTo>
                      <a:pt x="12125" y="10748"/>
                    </a:lnTo>
                    <a:lnTo>
                      <a:pt x="12351" y="10487"/>
                    </a:lnTo>
                    <a:lnTo>
                      <a:pt x="12578" y="10226"/>
                    </a:lnTo>
                    <a:lnTo>
                      <a:pt x="12769" y="9947"/>
                    </a:lnTo>
                    <a:lnTo>
                      <a:pt x="12961" y="9668"/>
                    </a:lnTo>
                    <a:lnTo>
                      <a:pt x="13135" y="9372"/>
                    </a:lnTo>
                    <a:lnTo>
                      <a:pt x="13292" y="9076"/>
                    </a:lnTo>
                    <a:lnTo>
                      <a:pt x="13414" y="8762"/>
                    </a:lnTo>
                    <a:lnTo>
                      <a:pt x="13536" y="8449"/>
                    </a:lnTo>
                    <a:lnTo>
                      <a:pt x="13640" y="8135"/>
                    </a:lnTo>
                    <a:lnTo>
                      <a:pt x="13728" y="7804"/>
                    </a:lnTo>
                    <a:lnTo>
                      <a:pt x="13797" y="7491"/>
                    </a:lnTo>
                    <a:lnTo>
                      <a:pt x="13850" y="7160"/>
                    </a:lnTo>
                    <a:lnTo>
                      <a:pt x="13867" y="6829"/>
                    </a:lnTo>
                    <a:lnTo>
                      <a:pt x="13884" y="6498"/>
                    </a:lnTo>
                    <a:lnTo>
                      <a:pt x="13867" y="6149"/>
                    </a:lnTo>
                    <a:lnTo>
                      <a:pt x="13850" y="5818"/>
                    </a:lnTo>
                    <a:lnTo>
                      <a:pt x="13797" y="5487"/>
                    </a:lnTo>
                    <a:lnTo>
                      <a:pt x="13728" y="5174"/>
                    </a:lnTo>
                    <a:lnTo>
                      <a:pt x="13640" y="4843"/>
                    </a:lnTo>
                    <a:lnTo>
                      <a:pt x="13536" y="4529"/>
                    </a:lnTo>
                    <a:lnTo>
                      <a:pt x="13414" y="4216"/>
                    </a:lnTo>
                    <a:lnTo>
                      <a:pt x="13292" y="3902"/>
                    </a:lnTo>
                    <a:lnTo>
                      <a:pt x="13135" y="3606"/>
                    </a:lnTo>
                    <a:lnTo>
                      <a:pt x="12961" y="3310"/>
                    </a:lnTo>
                    <a:lnTo>
                      <a:pt x="12769" y="3031"/>
                    </a:lnTo>
                    <a:lnTo>
                      <a:pt x="12578" y="2753"/>
                    </a:lnTo>
                    <a:lnTo>
                      <a:pt x="12351" y="2491"/>
                    </a:lnTo>
                    <a:lnTo>
                      <a:pt x="12125" y="2230"/>
                    </a:lnTo>
                    <a:lnTo>
                      <a:pt x="11864" y="1986"/>
                    </a:lnTo>
                    <a:lnTo>
                      <a:pt x="11602" y="1760"/>
                    </a:lnTo>
                    <a:lnTo>
                      <a:pt x="11341" y="1551"/>
                    </a:lnTo>
                    <a:lnTo>
                      <a:pt x="11080" y="1359"/>
                    </a:lnTo>
                    <a:lnTo>
                      <a:pt x="10801" y="1167"/>
                    </a:lnTo>
                    <a:lnTo>
                      <a:pt x="10522" y="993"/>
                    </a:lnTo>
                    <a:lnTo>
                      <a:pt x="10226" y="836"/>
                    </a:lnTo>
                    <a:lnTo>
                      <a:pt x="9930" y="697"/>
                    </a:lnTo>
                    <a:lnTo>
                      <a:pt x="9617" y="558"/>
                    </a:lnTo>
                    <a:lnTo>
                      <a:pt x="9303" y="453"/>
                    </a:lnTo>
                    <a:lnTo>
                      <a:pt x="8989" y="349"/>
                    </a:lnTo>
                    <a:lnTo>
                      <a:pt x="8658" y="244"/>
                    </a:lnTo>
                    <a:lnTo>
                      <a:pt x="8328" y="175"/>
                    </a:lnTo>
                    <a:lnTo>
                      <a:pt x="7997" y="105"/>
                    </a:lnTo>
                    <a:lnTo>
                      <a:pt x="7666" y="53"/>
                    </a:lnTo>
                    <a:lnTo>
                      <a:pt x="7317" y="18"/>
                    </a:lnTo>
                    <a:lnTo>
                      <a:pt x="6969" y="0"/>
                    </a:lnTo>
                    <a:close/>
                  </a:path>
                </a:pathLst>
              </a:custGeom>
              <a:solidFill>
                <a:srgbClr val="FBBC0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44" name="Google Shape;1544;p86"/>
              <p:cNvSpPr/>
              <p:nvPr/>
            </p:nvSpPr>
            <p:spPr>
              <a:xfrm>
                <a:off x="10170075" y="1865650"/>
                <a:ext cx="347125" cy="324475"/>
              </a:xfrm>
              <a:custGeom>
                <a:rect b="b" l="l" r="r" t="t"/>
                <a:pathLst>
                  <a:path extrusionOk="0" h="12979" w="13885">
                    <a:moveTo>
                      <a:pt x="6377" y="1"/>
                    </a:moveTo>
                    <a:lnTo>
                      <a:pt x="6133" y="36"/>
                    </a:lnTo>
                    <a:lnTo>
                      <a:pt x="5906" y="105"/>
                    </a:lnTo>
                    <a:lnTo>
                      <a:pt x="5680" y="192"/>
                    </a:lnTo>
                    <a:lnTo>
                      <a:pt x="5471" y="280"/>
                    </a:lnTo>
                    <a:lnTo>
                      <a:pt x="5262" y="401"/>
                    </a:lnTo>
                    <a:lnTo>
                      <a:pt x="5070" y="541"/>
                    </a:lnTo>
                    <a:lnTo>
                      <a:pt x="4896" y="715"/>
                    </a:lnTo>
                    <a:lnTo>
                      <a:pt x="4739" y="872"/>
                    </a:lnTo>
                    <a:lnTo>
                      <a:pt x="4600" y="1063"/>
                    </a:lnTo>
                    <a:lnTo>
                      <a:pt x="4478" y="1272"/>
                    </a:lnTo>
                    <a:lnTo>
                      <a:pt x="4373" y="1481"/>
                    </a:lnTo>
                    <a:lnTo>
                      <a:pt x="4304" y="1708"/>
                    </a:lnTo>
                    <a:lnTo>
                      <a:pt x="4234" y="1934"/>
                    </a:lnTo>
                    <a:lnTo>
                      <a:pt x="4199" y="2178"/>
                    </a:lnTo>
                    <a:lnTo>
                      <a:pt x="4182" y="2440"/>
                    </a:lnTo>
                    <a:lnTo>
                      <a:pt x="4199" y="2683"/>
                    </a:lnTo>
                    <a:lnTo>
                      <a:pt x="4234" y="2927"/>
                    </a:lnTo>
                    <a:lnTo>
                      <a:pt x="4304" y="3154"/>
                    </a:lnTo>
                    <a:lnTo>
                      <a:pt x="4373" y="3380"/>
                    </a:lnTo>
                    <a:lnTo>
                      <a:pt x="4478" y="3589"/>
                    </a:lnTo>
                    <a:lnTo>
                      <a:pt x="4600" y="3798"/>
                    </a:lnTo>
                    <a:lnTo>
                      <a:pt x="4739" y="3990"/>
                    </a:lnTo>
                    <a:lnTo>
                      <a:pt x="4896" y="4164"/>
                    </a:lnTo>
                    <a:lnTo>
                      <a:pt x="5070" y="4321"/>
                    </a:lnTo>
                    <a:lnTo>
                      <a:pt x="5262" y="4460"/>
                    </a:lnTo>
                    <a:lnTo>
                      <a:pt x="5471" y="4582"/>
                    </a:lnTo>
                    <a:lnTo>
                      <a:pt x="5680" y="4687"/>
                    </a:lnTo>
                    <a:lnTo>
                      <a:pt x="5906" y="4756"/>
                    </a:lnTo>
                    <a:lnTo>
                      <a:pt x="6133" y="4826"/>
                    </a:lnTo>
                    <a:lnTo>
                      <a:pt x="6377" y="4861"/>
                    </a:lnTo>
                    <a:lnTo>
                      <a:pt x="6620" y="4878"/>
                    </a:lnTo>
                    <a:lnTo>
                      <a:pt x="6864" y="4878"/>
                    </a:lnTo>
                    <a:lnTo>
                      <a:pt x="7091" y="4896"/>
                    </a:lnTo>
                    <a:lnTo>
                      <a:pt x="7317" y="4948"/>
                    </a:lnTo>
                    <a:lnTo>
                      <a:pt x="7526" y="5000"/>
                    </a:lnTo>
                    <a:lnTo>
                      <a:pt x="7735" y="5070"/>
                    </a:lnTo>
                    <a:lnTo>
                      <a:pt x="7927" y="5157"/>
                    </a:lnTo>
                    <a:lnTo>
                      <a:pt x="8118" y="5244"/>
                    </a:lnTo>
                    <a:lnTo>
                      <a:pt x="8293" y="5349"/>
                    </a:lnTo>
                    <a:lnTo>
                      <a:pt x="8449" y="5471"/>
                    </a:lnTo>
                    <a:lnTo>
                      <a:pt x="8589" y="5592"/>
                    </a:lnTo>
                    <a:lnTo>
                      <a:pt x="8711" y="5732"/>
                    </a:lnTo>
                    <a:lnTo>
                      <a:pt x="8815" y="5871"/>
                    </a:lnTo>
                    <a:lnTo>
                      <a:pt x="8885" y="6028"/>
                    </a:lnTo>
                    <a:lnTo>
                      <a:pt x="8955" y="6167"/>
                    </a:lnTo>
                    <a:lnTo>
                      <a:pt x="8989" y="6324"/>
                    </a:lnTo>
                    <a:lnTo>
                      <a:pt x="9007" y="6498"/>
                    </a:lnTo>
                    <a:lnTo>
                      <a:pt x="8989" y="6655"/>
                    </a:lnTo>
                    <a:lnTo>
                      <a:pt x="8955" y="6812"/>
                    </a:lnTo>
                    <a:lnTo>
                      <a:pt x="8885" y="6951"/>
                    </a:lnTo>
                    <a:lnTo>
                      <a:pt x="8815" y="7108"/>
                    </a:lnTo>
                    <a:lnTo>
                      <a:pt x="8711" y="7247"/>
                    </a:lnTo>
                    <a:lnTo>
                      <a:pt x="8589" y="7387"/>
                    </a:lnTo>
                    <a:lnTo>
                      <a:pt x="8449" y="7509"/>
                    </a:lnTo>
                    <a:lnTo>
                      <a:pt x="8293" y="7631"/>
                    </a:lnTo>
                    <a:lnTo>
                      <a:pt x="8118" y="7735"/>
                    </a:lnTo>
                    <a:lnTo>
                      <a:pt x="7927" y="7822"/>
                    </a:lnTo>
                    <a:lnTo>
                      <a:pt x="7735" y="7909"/>
                    </a:lnTo>
                    <a:lnTo>
                      <a:pt x="7526" y="7979"/>
                    </a:lnTo>
                    <a:lnTo>
                      <a:pt x="7317" y="8031"/>
                    </a:lnTo>
                    <a:lnTo>
                      <a:pt x="7091" y="8083"/>
                    </a:lnTo>
                    <a:lnTo>
                      <a:pt x="6864" y="8101"/>
                    </a:lnTo>
                    <a:lnTo>
                      <a:pt x="6620" y="8101"/>
                    </a:lnTo>
                    <a:lnTo>
                      <a:pt x="6289" y="8083"/>
                    </a:lnTo>
                    <a:lnTo>
                      <a:pt x="5958" y="8031"/>
                    </a:lnTo>
                    <a:lnTo>
                      <a:pt x="5645" y="7962"/>
                    </a:lnTo>
                    <a:lnTo>
                      <a:pt x="5349" y="7840"/>
                    </a:lnTo>
                    <a:lnTo>
                      <a:pt x="5070" y="7700"/>
                    </a:lnTo>
                    <a:lnTo>
                      <a:pt x="4844" y="7526"/>
                    </a:lnTo>
                    <a:lnTo>
                      <a:pt x="4635" y="7334"/>
                    </a:lnTo>
                    <a:lnTo>
                      <a:pt x="4530" y="7230"/>
                    </a:lnTo>
                    <a:lnTo>
                      <a:pt x="4460" y="7125"/>
                    </a:lnTo>
                    <a:lnTo>
                      <a:pt x="4304" y="6934"/>
                    </a:lnTo>
                    <a:lnTo>
                      <a:pt x="4147" y="6742"/>
                    </a:lnTo>
                    <a:lnTo>
                      <a:pt x="3955" y="6585"/>
                    </a:lnTo>
                    <a:lnTo>
                      <a:pt x="3764" y="6446"/>
                    </a:lnTo>
                    <a:lnTo>
                      <a:pt x="3555" y="6324"/>
                    </a:lnTo>
                    <a:lnTo>
                      <a:pt x="3346" y="6237"/>
                    </a:lnTo>
                    <a:lnTo>
                      <a:pt x="3136" y="6150"/>
                    </a:lnTo>
                    <a:lnTo>
                      <a:pt x="2893" y="6098"/>
                    </a:lnTo>
                    <a:lnTo>
                      <a:pt x="2666" y="6063"/>
                    </a:lnTo>
                    <a:lnTo>
                      <a:pt x="2440" y="6045"/>
                    </a:lnTo>
                    <a:lnTo>
                      <a:pt x="2196" y="6063"/>
                    </a:lnTo>
                    <a:lnTo>
                      <a:pt x="1969" y="6098"/>
                    </a:lnTo>
                    <a:lnTo>
                      <a:pt x="1726" y="6150"/>
                    </a:lnTo>
                    <a:lnTo>
                      <a:pt x="1499" y="6237"/>
                    </a:lnTo>
                    <a:lnTo>
                      <a:pt x="1290" y="6341"/>
                    </a:lnTo>
                    <a:lnTo>
                      <a:pt x="1064" y="6463"/>
                    </a:lnTo>
                    <a:lnTo>
                      <a:pt x="872" y="6620"/>
                    </a:lnTo>
                    <a:lnTo>
                      <a:pt x="698" y="6794"/>
                    </a:lnTo>
                    <a:lnTo>
                      <a:pt x="524" y="6969"/>
                    </a:lnTo>
                    <a:lnTo>
                      <a:pt x="384" y="7160"/>
                    </a:lnTo>
                    <a:lnTo>
                      <a:pt x="280" y="7369"/>
                    </a:lnTo>
                    <a:lnTo>
                      <a:pt x="175" y="7578"/>
                    </a:lnTo>
                    <a:lnTo>
                      <a:pt x="88" y="7805"/>
                    </a:lnTo>
                    <a:lnTo>
                      <a:pt x="36" y="8031"/>
                    </a:lnTo>
                    <a:lnTo>
                      <a:pt x="1" y="8258"/>
                    </a:lnTo>
                    <a:lnTo>
                      <a:pt x="1" y="8484"/>
                    </a:lnTo>
                    <a:lnTo>
                      <a:pt x="1" y="8728"/>
                    </a:lnTo>
                    <a:lnTo>
                      <a:pt x="36" y="8954"/>
                    </a:lnTo>
                    <a:lnTo>
                      <a:pt x="105" y="9198"/>
                    </a:lnTo>
                    <a:lnTo>
                      <a:pt x="175" y="9425"/>
                    </a:lnTo>
                    <a:lnTo>
                      <a:pt x="280" y="9634"/>
                    </a:lnTo>
                    <a:lnTo>
                      <a:pt x="419" y="9860"/>
                    </a:lnTo>
                    <a:lnTo>
                      <a:pt x="680" y="10209"/>
                    </a:lnTo>
                    <a:lnTo>
                      <a:pt x="959" y="10557"/>
                    </a:lnTo>
                    <a:lnTo>
                      <a:pt x="1255" y="10871"/>
                    </a:lnTo>
                    <a:lnTo>
                      <a:pt x="1586" y="11167"/>
                    </a:lnTo>
                    <a:lnTo>
                      <a:pt x="1917" y="11445"/>
                    </a:lnTo>
                    <a:lnTo>
                      <a:pt x="2283" y="11707"/>
                    </a:lnTo>
                    <a:lnTo>
                      <a:pt x="2666" y="11951"/>
                    </a:lnTo>
                    <a:lnTo>
                      <a:pt x="3049" y="12160"/>
                    </a:lnTo>
                    <a:lnTo>
                      <a:pt x="3467" y="12351"/>
                    </a:lnTo>
                    <a:lnTo>
                      <a:pt x="3886" y="12508"/>
                    </a:lnTo>
                    <a:lnTo>
                      <a:pt x="4321" y="12647"/>
                    </a:lnTo>
                    <a:lnTo>
                      <a:pt x="4757" y="12769"/>
                    </a:lnTo>
                    <a:lnTo>
                      <a:pt x="5209" y="12874"/>
                    </a:lnTo>
                    <a:lnTo>
                      <a:pt x="5680" y="12926"/>
                    </a:lnTo>
                    <a:lnTo>
                      <a:pt x="6150" y="12978"/>
                    </a:lnTo>
                    <a:lnTo>
                      <a:pt x="6969" y="12978"/>
                    </a:lnTo>
                    <a:lnTo>
                      <a:pt x="7317" y="12961"/>
                    </a:lnTo>
                    <a:lnTo>
                      <a:pt x="7666" y="12926"/>
                    </a:lnTo>
                    <a:lnTo>
                      <a:pt x="7997" y="12874"/>
                    </a:lnTo>
                    <a:lnTo>
                      <a:pt x="8328" y="12804"/>
                    </a:lnTo>
                    <a:lnTo>
                      <a:pt x="8658" y="12734"/>
                    </a:lnTo>
                    <a:lnTo>
                      <a:pt x="8989" y="12630"/>
                    </a:lnTo>
                    <a:lnTo>
                      <a:pt x="9303" y="12525"/>
                    </a:lnTo>
                    <a:lnTo>
                      <a:pt x="9617" y="12421"/>
                    </a:lnTo>
                    <a:lnTo>
                      <a:pt x="9930" y="12282"/>
                    </a:lnTo>
                    <a:lnTo>
                      <a:pt x="10226" y="12142"/>
                    </a:lnTo>
                    <a:lnTo>
                      <a:pt x="10522" y="11985"/>
                    </a:lnTo>
                    <a:lnTo>
                      <a:pt x="10801" y="11811"/>
                    </a:lnTo>
                    <a:lnTo>
                      <a:pt x="11080" y="11620"/>
                    </a:lnTo>
                    <a:lnTo>
                      <a:pt x="11341" y="11428"/>
                    </a:lnTo>
                    <a:lnTo>
                      <a:pt x="11602" y="11219"/>
                    </a:lnTo>
                    <a:lnTo>
                      <a:pt x="11864" y="10992"/>
                    </a:lnTo>
                    <a:lnTo>
                      <a:pt x="12125" y="10749"/>
                    </a:lnTo>
                    <a:lnTo>
                      <a:pt x="12351" y="10487"/>
                    </a:lnTo>
                    <a:lnTo>
                      <a:pt x="12578" y="10226"/>
                    </a:lnTo>
                    <a:lnTo>
                      <a:pt x="12769" y="9947"/>
                    </a:lnTo>
                    <a:lnTo>
                      <a:pt x="12961" y="9669"/>
                    </a:lnTo>
                    <a:lnTo>
                      <a:pt x="13135" y="9372"/>
                    </a:lnTo>
                    <a:lnTo>
                      <a:pt x="13292" y="9076"/>
                    </a:lnTo>
                    <a:lnTo>
                      <a:pt x="13414" y="8763"/>
                    </a:lnTo>
                    <a:lnTo>
                      <a:pt x="13536" y="8449"/>
                    </a:lnTo>
                    <a:lnTo>
                      <a:pt x="13640" y="8136"/>
                    </a:lnTo>
                    <a:lnTo>
                      <a:pt x="13728" y="7805"/>
                    </a:lnTo>
                    <a:lnTo>
                      <a:pt x="13797" y="7491"/>
                    </a:lnTo>
                    <a:lnTo>
                      <a:pt x="13850" y="7160"/>
                    </a:lnTo>
                    <a:lnTo>
                      <a:pt x="13867" y="6829"/>
                    </a:lnTo>
                    <a:lnTo>
                      <a:pt x="13884" y="6498"/>
                    </a:lnTo>
                    <a:lnTo>
                      <a:pt x="13867" y="6150"/>
                    </a:lnTo>
                    <a:lnTo>
                      <a:pt x="13850" y="5819"/>
                    </a:lnTo>
                    <a:lnTo>
                      <a:pt x="13797" y="5488"/>
                    </a:lnTo>
                    <a:lnTo>
                      <a:pt x="13728" y="5174"/>
                    </a:lnTo>
                    <a:lnTo>
                      <a:pt x="13640" y="4843"/>
                    </a:lnTo>
                    <a:lnTo>
                      <a:pt x="13536" y="4530"/>
                    </a:lnTo>
                    <a:lnTo>
                      <a:pt x="13414" y="4216"/>
                    </a:lnTo>
                    <a:lnTo>
                      <a:pt x="13292" y="3903"/>
                    </a:lnTo>
                    <a:lnTo>
                      <a:pt x="13135" y="3607"/>
                    </a:lnTo>
                    <a:lnTo>
                      <a:pt x="12961" y="3311"/>
                    </a:lnTo>
                    <a:lnTo>
                      <a:pt x="12769" y="3032"/>
                    </a:lnTo>
                    <a:lnTo>
                      <a:pt x="12578" y="2753"/>
                    </a:lnTo>
                    <a:lnTo>
                      <a:pt x="12351" y="2492"/>
                    </a:lnTo>
                    <a:lnTo>
                      <a:pt x="12125" y="2231"/>
                    </a:lnTo>
                    <a:lnTo>
                      <a:pt x="11864" y="1987"/>
                    </a:lnTo>
                    <a:lnTo>
                      <a:pt x="11602" y="1760"/>
                    </a:lnTo>
                    <a:lnTo>
                      <a:pt x="11341" y="1551"/>
                    </a:lnTo>
                    <a:lnTo>
                      <a:pt x="11080" y="1360"/>
                    </a:lnTo>
                    <a:lnTo>
                      <a:pt x="10801" y="1168"/>
                    </a:lnTo>
                    <a:lnTo>
                      <a:pt x="10522" y="994"/>
                    </a:lnTo>
                    <a:lnTo>
                      <a:pt x="10226" y="837"/>
                    </a:lnTo>
                    <a:lnTo>
                      <a:pt x="9930" y="698"/>
                    </a:lnTo>
                    <a:lnTo>
                      <a:pt x="9617" y="558"/>
                    </a:lnTo>
                    <a:lnTo>
                      <a:pt x="9303" y="454"/>
                    </a:lnTo>
                    <a:lnTo>
                      <a:pt x="8989" y="349"/>
                    </a:lnTo>
                    <a:lnTo>
                      <a:pt x="8658" y="245"/>
                    </a:lnTo>
                    <a:lnTo>
                      <a:pt x="8328" y="175"/>
                    </a:lnTo>
                    <a:lnTo>
                      <a:pt x="7997" y="105"/>
                    </a:lnTo>
                    <a:lnTo>
                      <a:pt x="7666" y="53"/>
                    </a:lnTo>
                    <a:lnTo>
                      <a:pt x="7317" y="18"/>
                    </a:lnTo>
                    <a:lnTo>
                      <a:pt x="6969" y="1"/>
                    </a:lnTo>
                    <a:close/>
                  </a:path>
                </a:pathLst>
              </a:cu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45" name="Google Shape;1545;p86"/>
              <p:cNvSpPr/>
              <p:nvPr/>
            </p:nvSpPr>
            <p:spPr>
              <a:xfrm>
                <a:off x="10272850" y="1865650"/>
                <a:ext cx="202975" cy="121975"/>
              </a:xfrm>
              <a:custGeom>
                <a:rect b="b" l="l" r="r" t="t"/>
                <a:pathLst>
                  <a:path extrusionOk="0" h="4879" w="8119">
                    <a:moveTo>
                      <a:pt x="2196" y="1"/>
                    </a:moveTo>
                    <a:lnTo>
                      <a:pt x="1952" y="36"/>
                    </a:lnTo>
                    <a:lnTo>
                      <a:pt x="1726" y="105"/>
                    </a:lnTo>
                    <a:lnTo>
                      <a:pt x="1499" y="192"/>
                    </a:lnTo>
                    <a:lnTo>
                      <a:pt x="1290" y="280"/>
                    </a:lnTo>
                    <a:lnTo>
                      <a:pt x="1081" y="401"/>
                    </a:lnTo>
                    <a:lnTo>
                      <a:pt x="889" y="541"/>
                    </a:lnTo>
                    <a:lnTo>
                      <a:pt x="715" y="715"/>
                    </a:lnTo>
                    <a:lnTo>
                      <a:pt x="558" y="872"/>
                    </a:lnTo>
                    <a:lnTo>
                      <a:pt x="419" y="1063"/>
                    </a:lnTo>
                    <a:lnTo>
                      <a:pt x="297" y="1272"/>
                    </a:lnTo>
                    <a:lnTo>
                      <a:pt x="193" y="1481"/>
                    </a:lnTo>
                    <a:lnTo>
                      <a:pt x="123" y="1708"/>
                    </a:lnTo>
                    <a:lnTo>
                      <a:pt x="53" y="1934"/>
                    </a:lnTo>
                    <a:lnTo>
                      <a:pt x="18" y="2178"/>
                    </a:lnTo>
                    <a:lnTo>
                      <a:pt x="1" y="2440"/>
                    </a:lnTo>
                    <a:lnTo>
                      <a:pt x="18" y="2683"/>
                    </a:lnTo>
                    <a:lnTo>
                      <a:pt x="53" y="2927"/>
                    </a:lnTo>
                    <a:lnTo>
                      <a:pt x="123" y="3154"/>
                    </a:lnTo>
                    <a:lnTo>
                      <a:pt x="193" y="3380"/>
                    </a:lnTo>
                    <a:lnTo>
                      <a:pt x="297" y="3589"/>
                    </a:lnTo>
                    <a:lnTo>
                      <a:pt x="419" y="3798"/>
                    </a:lnTo>
                    <a:lnTo>
                      <a:pt x="558" y="3990"/>
                    </a:lnTo>
                    <a:lnTo>
                      <a:pt x="715" y="4164"/>
                    </a:lnTo>
                    <a:lnTo>
                      <a:pt x="889" y="4321"/>
                    </a:lnTo>
                    <a:lnTo>
                      <a:pt x="1081" y="4460"/>
                    </a:lnTo>
                    <a:lnTo>
                      <a:pt x="1290" y="4582"/>
                    </a:lnTo>
                    <a:lnTo>
                      <a:pt x="1499" y="4687"/>
                    </a:lnTo>
                    <a:lnTo>
                      <a:pt x="1726" y="4756"/>
                    </a:lnTo>
                    <a:lnTo>
                      <a:pt x="1952" y="4826"/>
                    </a:lnTo>
                    <a:lnTo>
                      <a:pt x="2196" y="4861"/>
                    </a:lnTo>
                    <a:lnTo>
                      <a:pt x="2440" y="4878"/>
                    </a:lnTo>
                    <a:lnTo>
                      <a:pt x="2788" y="4861"/>
                    </a:lnTo>
                    <a:lnTo>
                      <a:pt x="3137" y="4843"/>
                    </a:lnTo>
                    <a:lnTo>
                      <a:pt x="3485" y="4809"/>
                    </a:lnTo>
                    <a:lnTo>
                      <a:pt x="3816" y="4756"/>
                    </a:lnTo>
                    <a:lnTo>
                      <a:pt x="4147" y="4687"/>
                    </a:lnTo>
                    <a:lnTo>
                      <a:pt x="4478" y="4617"/>
                    </a:lnTo>
                    <a:lnTo>
                      <a:pt x="4809" y="4512"/>
                    </a:lnTo>
                    <a:lnTo>
                      <a:pt x="5122" y="4408"/>
                    </a:lnTo>
                    <a:lnTo>
                      <a:pt x="5436" y="4303"/>
                    </a:lnTo>
                    <a:lnTo>
                      <a:pt x="5749" y="4164"/>
                    </a:lnTo>
                    <a:lnTo>
                      <a:pt x="6046" y="4025"/>
                    </a:lnTo>
                    <a:lnTo>
                      <a:pt x="6342" y="3868"/>
                    </a:lnTo>
                    <a:lnTo>
                      <a:pt x="6620" y="3694"/>
                    </a:lnTo>
                    <a:lnTo>
                      <a:pt x="6899" y="3502"/>
                    </a:lnTo>
                    <a:lnTo>
                      <a:pt x="7160" y="3311"/>
                    </a:lnTo>
                    <a:lnTo>
                      <a:pt x="7422" y="3101"/>
                    </a:lnTo>
                    <a:lnTo>
                      <a:pt x="7788" y="2788"/>
                    </a:lnTo>
                    <a:lnTo>
                      <a:pt x="8118" y="2440"/>
                    </a:lnTo>
                    <a:lnTo>
                      <a:pt x="7788" y="2091"/>
                    </a:lnTo>
                    <a:lnTo>
                      <a:pt x="7422" y="1760"/>
                    </a:lnTo>
                    <a:lnTo>
                      <a:pt x="7160" y="1551"/>
                    </a:lnTo>
                    <a:lnTo>
                      <a:pt x="6899" y="1360"/>
                    </a:lnTo>
                    <a:lnTo>
                      <a:pt x="6620" y="1168"/>
                    </a:lnTo>
                    <a:lnTo>
                      <a:pt x="6342" y="994"/>
                    </a:lnTo>
                    <a:lnTo>
                      <a:pt x="6046" y="837"/>
                    </a:lnTo>
                    <a:lnTo>
                      <a:pt x="5749" y="698"/>
                    </a:lnTo>
                    <a:lnTo>
                      <a:pt x="5436" y="558"/>
                    </a:lnTo>
                    <a:lnTo>
                      <a:pt x="5122" y="454"/>
                    </a:lnTo>
                    <a:lnTo>
                      <a:pt x="4809" y="349"/>
                    </a:lnTo>
                    <a:lnTo>
                      <a:pt x="4478" y="245"/>
                    </a:lnTo>
                    <a:lnTo>
                      <a:pt x="4147" y="175"/>
                    </a:lnTo>
                    <a:lnTo>
                      <a:pt x="3816" y="105"/>
                    </a:lnTo>
                    <a:lnTo>
                      <a:pt x="3485" y="53"/>
                    </a:lnTo>
                    <a:lnTo>
                      <a:pt x="3137" y="18"/>
                    </a:lnTo>
                    <a:lnTo>
                      <a:pt x="2788" y="1"/>
                    </a:lnTo>
                    <a:close/>
                  </a:path>
                </a:pathLst>
              </a:cu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46" name="Google Shape;1546;p86"/>
              <p:cNvSpPr/>
              <p:nvPr/>
            </p:nvSpPr>
            <p:spPr>
              <a:xfrm>
                <a:off x="10170075" y="1662725"/>
                <a:ext cx="257850" cy="173350"/>
              </a:xfrm>
              <a:custGeom>
                <a:rect b="b" l="l" r="r" t="t"/>
                <a:pathLst>
                  <a:path extrusionOk="0" h="6934" w="10314">
                    <a:moveTo>
                      <a:pt x="6150" y="0"/>
                    </a:moveTo>
                    <a:lnTo>
                      <a:pt x="5680" y="53"/>
                    </a:lnTo>
                    <a:lnTo>
                      <a:pt x="5209" y="105"/>
                    </a:lnTo>
                    <a:lnTo>
                      <a:pt x="4757" y="209"/>
                    </a:lnTo>
                    <a:lnTo>
                      <a:pt x="4321" y="331"/>
                    </a:lnTo>
                    <a:lnTo>
                      <a:pt x="3886" y="471"/>
                    </a:lnTo>
                    <a:lnTo>
                      <a:pt x="3467" y="627"/>
                    </a:lnTo>
                    <a:lnTo>
                      <a:pt x="3049" y="819"/>
                    </a:lnTo>
                    <a:lnTo>
                      <a:pt x="2666" y="1028"/>
                    </a:lnTo>
                    <a:lnTo>
                      <a:pt x="2283" y="1272"/>
                    </a:lnTo>
                    <a:lnTo>
                      <a:pt x="1917" y="1533"/>
                    </a:lnTo>
                    <a:lnTo>
                      <a:pt x="1586" y="1812"/>
                    </a:lnTo>
                    <a:lnTo>
                      <a:pt x="1255" y="2108"/>
                    </a:lnTo>
                    <a:lnTo>
                      <a:pt x="959" y="2422"/>
                    </a:lnTo>
                    <a:lnTo>
                      <a:pt x="680" y="2770"/>
                    </a:lnTo>
                    <a:lnTo>
                      <a:pt x="419" y="3118"/>
                    </a:lnTo>
                    <a:lnTo>
                      <a:pt x="280" y="3345"/>
                    </a:lnTo>
                    <a:lnTo>
                      <a:pt x="175" y="3554"/>
                    </a:lnTo>
                    <a:lnTo>
                      <a:pt x="105" y="3780"/>
                    </a:lnTo>
                    <a:lnTo>
                      <a:pt x="36" y="4024"/>
                    </a:lnTo>
                    <a:lnTo>
                      <a:pt x="1" y="4251"/>
                    </a:lnTo>
                    <a:lnTo>
                      <a:pt x="1" y="4495"/>
                    </a:lnTo>
                    <a:lnTo>
                      <a:pt x="1" y="4721"/>
                    </a:lnTo>
                    <a:lnTo>
                      <a:pt x="36" y="4947"/>
                    </a:lnTo>
                    <a:lnTo>
                      <a:pt x="88" y="5174"/>
                    </a:lnTo>
                    <a:lnTo>
                      <a:pt x="175" y="5400"/>
                    </a:lnTo>
                    <a:lnTo>
                      <a:pt x="280" y="5609"/>
                    </a:lnTo>
                    <a:lnTo>
                      <a:pt x="384" y="5818"/>
                    </a:lnTo>
                    <a:lnTo>
                      <a:pt x="524" y="6010"/>
                    </a:lnTo>
                    <a:lnTo>
                      <a:pt x="698" y="6202"/>
                    </a:lnTo>
                    <a:lnTo>
                      <a:pt x="872" y="6358"/>
                    </a:lnTo>
                    <a:lnTo>
                      <a:pt x="1064" y="6515"/>
                    </a:lnTo>
                    <a:lnTo>
                      <a:pt x="1290" y="6637"/>
                    </a:lnTo>
                    <a:lnTo>
                      <a:pt x="1499" y="6742"/>
                    </a:lnTo>
                    <a:lnTo>
                      <a:pt x="1726" y="6829"/>
                    </a:lnTo>
                    <a:lnTo>
                      <a:pt x="1969" y="6881"/>
                    </a:lnTo>
                    <a:lnTo>
                      <a:pt x="2196" y="6916"/>
                    </a:lnTo>
                    <a:lnTo>
                      <a:pt x="2440" y="6933"/>
                    </a:lnTo>
                    <a:lnTo>
                      <a:pt x="2666" y="6916"/>
                    </a:lnTo>
                    <a:lnTo>
                      <a:pt x="2893" y="6881"/>
                    </a:lnTo>
                    <a:lnTo>
                      <a:pt x="3136" y="6829"/>
                    </a:lnTo>
                    <a:lnTo>
                      <a:pt x="3346" y="6742"/>
                    </a:lnTo>
                    <a:lnTo>
                      <a:pt x="3555" y="6655"/>
                    </a:lnTo>
                    <a:lnTo>
                      <a:pt x="3764" y="6533"/>
                    </a:lnTo>
                    <a:lnTo>
                      <a:pt x="3955" y="6393"/>
                    </a:lnTo>
                    <a:lnTo>
                      <a:pt x="4147" y="6237"/>
                    </a:lnTo>
                    <a:lnTo>
                      <a:pt x="4304" y="6045"/>
                    </a:lnTo>
                    <a:lnTo>
                      <a:pt x="4460" y="5853"/>
                    </a:lnTo>
                    <a:lnTo>
                      <a:pt x="4600" y="5662"/>
                    </a:lnTo>
                    <a:lnTo>
                      <a:pt x="4791" y="5487"/>
                    </a:lnTo>
                    <a:lnTo>
                      <a:pt x="5000" y="5331"/>
                    </a:lnTo>
                    <a:lnTo>
                      <a:pt x="5227" y="5191"/>
                    </a:lnTo>
                    <a:lnTo>
                      <a:pt x="5471" y="5087"/>
                    </a:lnTo>
                    <a:lnTo>
                      <a:pt x="5732" y="5000"/>
                    </a:lnTo>
                    <a:lnTo>
                      <a:pt x="6028" y="4930"/>
                    </a:lnTo>
                    <a:lnTo>
                      <a:pt x="6307" y="4878"/>
                    </a:lnTo>
                    <a:lnTo>
                      <a:pt x="10313" y="889"/>
                    </a:lnTo>
                    <a:lnTo>
                      <a:pt x="9895" y="680"/>
                    </a:lnTo>
                    <a:lnTo>
                      <a:pt x="9460" y="505"/>
                    </a:lnTo>
                    <a:lnTo>
                      <a:pt x="9007" y="349"/>
                    </a:lnTo>
                    <a:lnTo>
                      <a:pt x="8554" y="227"/>
                    </a:lnTo>
                    <a:lnTo>
                      <a:pt x="8084" y="122"/>
                    </a:lnTo>
                    <a:lnTo>
                      <a:pt x="7596" y="53"/>
                    </a:lnTo>
                    <a:lnTo>
                      <a:pt x="7108" y="0"/>
                    </a:lnTo>
                    <a:close/>
                  </a:path>
                </a:pathLst>
              </a:custGeom>
              <a:solidFill>
                <a:srgbClr val="EA4335"/>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grpSp>
      <p:sp>
        <p:nvSpPr>
          <p:cNvPr id="1547" name="Google Shape;1547;p86"/>
          <p:cNvSpPr txBox="1"/>
          <p:nvPr/>
        </p:nvSpPr>
        <p:spPr>
          <a:xfrm>
            <a:off x="1061325" y="3048525"/>
            <a:ext cx="11593200" cy="2704500"/>
          </a:xfrm>
          <a:prstGeom prst="rect">
            <a:avLst/>
          </a:prstGeom>
          <a:noFill/>
          <a:ln>
            <a:noFill/>
          </a:ln>
        </p:spPr>
        <p:txBody>
          <a:bodyPr anchorCtr="0" anchor="t" bIns="137150" lIns="137150" spcFirstLastPara="1" rIns="137150" wrap="square" tIns="137150">
            <a:noAutofit/>
          </a:bodyPr>
          <a:lstStyle/>
          <a:p>
            <a:pPr indent="0" lvl="0" marL="0" rtl="0" algn="ctr">
              <a:lnSpc>
                <a:spcPct val="115000"/>
              </a:lnSpc>
              <a:spcBef>
                <a:spcPts val="0"/>
              </a:spcBef>
              <a:spcAft>
                <a:spcPts val="0"/>
              </a:spcAft>
              <a:buNone/>
            </a:pPr>
            <a:r>
              <a:rPr lang="en" sz="4500">
                <a:solidFill>
                  <a:schemeClr val="dk1"/>
                </a:solidFill>
                <a:latin typeface="Google Sans"/>
                <a:ea typeface="Google Sans"/>
                <a:cs typeface="Google Sans"/>
                <a:sym typeface="Google Sans"/>
              </a:rPr>
              <a:t>Close the gap between </a:t>
            </a:r>
            <a:br>
              <a:rPr lang="en" sz="4500">
                <a:solidFill>
                  <a:schemeClr val="dk1"/>
                </a:solidFill>
                <a:latin typeface="Google Sans"/>
                <a:ea typeface="Google Sans"/>
                <a:cs typeface="Google Sans"/>
                <a:sym typeface="Google Sans"/>
              </a:rPr>
            </a:br>
            <a:r>
              <a:rPr lang="en" sz="4500">
                <a:solidFill>
                  <a:schemeClr val="dk1"/>
                </a:solidFill>
                <a:latin typeface="Google Sans"/>
                <a:ea typeface="Google Sans"/>
                <a:cs typeface="Google Sans"/>
                <a:sym typeface="Google Sans"/>
              </a:rPr>
              <a:t>trigger and purchase</a:t>
            </a:r>
            <a:endParaRPr sz="4500">
              <a:solidFill>
                <a:schemeClr val="dk1"/>
              </a:solidFill>
              <a:latin typeface="Google Sans"/>
              <a:ea typeface="Google Sans"/>
              <a:cs typeface="Google Sans"/>
              <a:sym typeface="Google Sans"/>
            </a:endParaRPr>
          </a:p>
          <a:p>
            <a:pPr indent="0" lvl="0" marL="0" rtl="0" algn="ctr">
              <a:spcBef>
                <a:spcPts val="0"/>
              </a:spcBef>
              <a:spcAft>
                <a:spcPts val="0"/>
              </a:spcAft>
              <a:buNone/>
            </a:pPr>
            <a:br>
              <a:rPr lang="en" sz="3600">
                <a:solidFill>
                  <a:schemeClr val="dk1"/>
                </a:solidFill>
                <a:highlight>
                  <a:schemeClr val="accent3"/>
                </a:highlight>
                <a:latin typeface="Google Sans"/>
                <a:ea typeface="Google Sans"/>
                <a:cs typeface="Google Sans"/>
                <a:sym typeface="Google Sans"/>
              </a:rPr>
            </a:br>
            <a:r>
              <a:rPr lang="en" sz="3600">
                <a:solidFill>
                  <a:schemeClr val="dk1"/>
                </a:solidFill>
                <a:highlight>
                  <a:schemeClr val="accent3"/>
                </a:highlight>
                <a:latin typeface="Google Sans"/>
                <a:ea typeface="Google Sans"/>
                <a:cs typeface="Google Sans"/>
                <a:sym typeface="Google Sans"/>
              </a:rPr>
              <a:t>Help customers navigate the messy middle as efficiently and effectively as possible</a:t>
            </a:r>
            <a:endParaRPr sz="3600">
              <a:solidFill>
                <a:schemeClr val="dk1"/>
              </a:solidFill>
              <a:highlight>
                <a:schemeClr val="accent3"/>
              </a:highlight>
              <a:latin typeface="Google Sans"/>
              <a:ea typeface="Google Sans"/>
              <a:cs typeface="Google Sans"/>
              <a:sym typeface="Google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grpSp>
        <p:nvGrpSpPr>
          <p:cNvPr id="1552" name="Google Shape;1552;p87"/>
          <p:cNvGrpSpPr/>
          <p:nvPr/>
        </p:nvGrpSpPr>
        <p:grpSpPr>
          <a:xfrm>
            <a:off x="4619970" y="6619800"/>
            <a:ext cx="1763580" cy="446850"/>
            <a:chOff x="7040330" y="2266550"/>
            <a:chExt cx="1175720" cy="297900"/>
          </a:xfrm>
        </p:grpSpPr>
        <p:sp>
          <p:nvSpPr>
            <p:cNvPr id="1553" name="Google Shape;1553;p87"/>
            <p:cNvSpPr/>
            <p:nvPr/>
          </p:nvSpPr>
          <p:spPr>
            <a:xfrm>
              <a:off x="7040330" y="2347075"/>
              <a:ext cx="153300" cy="153300"/>
            </a:xfrm>
            <a:prstGeom prst="ellipse">
              <a:avLst/>
            </a:prstGeom>
            <a:solidFill>
              <a:srgbClr val="4285F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54" name="Google Shape;1554;p87"/>
            <p:cNvSpPr txBox="1"/>
            <p:nvPr/>
          </p:nvSpPr>
          <p:spPr>
            <a:xfrm>
              <a:off x="7210750" y="2266550"/>
              <a:ext cx="10053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3C4043"/>
                  </a:solidFill>
                  <a:latin typeface="Roboto"/>
                  <a:ea typeface="Roboto"/>
                  <a:cs typeface="Roboto"/>
                  <a:sym typeface="Roboto"/>
                </a:rPr>
                <a:t>1st choice share</a:t>
              </a:r>
              <a:endParaRPr sz="1200">
                <a:solidFill>
                  <a:srgbClr val="3C4043"/>
                </a:solidFill>
                <a:latin typeface="Roboto"/>
                <a:ea typeface="Roboto"/>
                <a:cs typeface="Roboto"/>
                <a:sym typeface="Roboto"/>
              </a:endParaRPr>
            </a:p>
          </p:txBody>
        </p:sp>
      </p:grpSp>
      <p:grpSp>
        <p:nvGrpSpPr>
          <p:cNvPr id="1555" name="Google Shape;1555;p87"/>
          <p:cNvGrpSpPr/>
          <p:nvPr/>
        </p:nvGrpSpPr>
        <p:grpSpPr>
          <a:xfrm>
            <a:off x="6909020" y="6657345"/>
            <a:ext cx="1662447" cy="446850"/>
            <a:chOff x="5306830" y="4344830"/>
            <a:chExt cx="1108298" cy="297900"/>
          </a:xfrm>
        </p:grpSpPr>
        <p:sp>
          <p:nvSpPr>
            <p:cNvPr id="1556" name="Google Shape;1556;p87"/>
            <p:cNvSpPr/>
            <p:nvPr/>
          </p:nvSpPr>
          <p:spPr>
            <a:xfrm>
              <a:off x="5306830" y="4417133"/>
              <a:ext cx="153300" cy="153300"/>
            </a:xfrm>
            <a:prstGeom prst="ellipse">
              <a:avLst/>
            </a:prstGeom>
            <a:solidFill>
              <a:srgbClr val="34A85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57" name="Google Shape;1557;p87"/>
            <p:cNvSpPr txBox="1"/>
            <p:nvPr/>
          </p:nvSpPr>
          <p:spPr>
            <a:xfrm>
              <a:off x="5409828" y="4344830"/>
              <a:ext cx="1005300" cy="2979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200">
                  <a:solidFill>
                    <a:srgbClr val="434343"/>
                  </a:solidFill>
                  <a:latin typeface="Roboto"/>
                  <a:ea typeface="Roboto"/>
                  <a:cs typeface="Roboto"/>
                  <a:sym typeface="Roboto"/>
                </a:rPr>
                <a:t>Fake</a:t>
              </a:r>
              <a:r>
                <a:rPr lang="en" sz="1200">
                  <a:solidFill>
                    <a:srgbClr val="434343"/>
                  </a:solidFill>
                  <a:latin typeface="Roboto"/>
                  <a:ea typeface="Roboto"/>
                  <a:cs typeface="Roboto"/>
                  <a:sym typeface="Roboto"/>
                </a:rPr>
                <a:t> brand share</a:t>
              </a:r>
              <a:endParaRPr sz="1200">
                <a:solidFill>
                  <a:srgbClr val="434343"/>
                </a:solidFill>
                <a:latin typeface="Roboto"/>
                <a:ea typeface="Roboto"/>
                <a:cs typeface="Roboto"/>
                <a:sym typeface="Roboto"/>
              </a:endParaRPr>
            </a:p>
          </p:txBody>
        </p:sp>
      </p:grpSp>
      <p:sp>
        <p:nvSpPr>
          <p:cNvPr id="1558" name="Google Shape;1558;p87"/>
          <p:cNvSpPr txBox="1"/>
          <p:nvPr/>
        </p:nvSpPr>
        <p:spPr>
          <a:xfrm>
            <a:off x="2238475" y="7090984"/>
            <a:ext cx="90396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highlight>
                  <a:srgbClr val="FFFFFF"/>
                </a:highlight>
                <a:latin typeface="Roboto"/>
                <a:ea typeface="Roboto"/>
                <a:cs typeface="Roboto"/>
                <a:sym typeface="Roboto"/>
              </a:rPr>
              <a:t>Source: Google commissioned UK research conducted by The Behavioural Architects. Based on 310,000 conjoint purchase simulations.(31 categories x 1,000 category buyer respondents, 10 simulations each). Respondents who never use Google Search or never use Amazon (2% of category buyers aged 18-65) were screened out before participating in the research</a:t>
            </a:r>
            <a:endParaRPr sz="800">
              <a:solidFill>
                <a:srgbClr val="999999"/>
              </a:solidFill>
              <a:highlight>
                <a:srgbClr val="FFFFFF"/>
              </a:highlight>
              <a:latin typeface="Roboto"/>
              <a:ea typeface="Roboto"/>
              <a:cs typeface="Roboto"/>
              <a:sym typeface="Roboto"/>
            </a:endParaRPr>
          </a:p>
        </p:txBody>
      </p:sp>
      <p:sp>
        <p:nvSpPr>
          <p:cNvPr id="1559" name="Google Shape;1559;p87"/>
          <p:cNvSpPr txBox="1"/>
          <p:nvPr/>
        </p:nvSpPr>
        <p:spPr>
          <a:xfrm>
            <a:off x="808650" y="1457900"/>
            <a:ext cx="8906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Roboto"/>
                <a:ea typeface="Roboto"/>
                <a:cs typeface="Roboto"/>
                <a:sym typeface="Roboto"/>
              </a:rPr>
              <a:t>Share of 1st choice brand after supercharging fake brand across all six  biases</a:t>
            </a:r>
            <a:endParaRPr sz="1200">
              <a:solidFill>
                <a:srgbClr val="666666"/>
              </a:solidFill>
              <a:latin typeface="Roboto"/>
              <a:ea typeface="Roboto"/>
              <a:cs typeface="Roboto"/>
              <a:sym typeface="Roboto"/>
            </a:endParaRPr>
          </a:p>
        </p:txBody>
      </p:sp>
      <p:sp>
        <p:nvSpPr>
          <p:cNvPr id="1560" name="Google Shape;1560;p87"/>
          <p:cNvSpPr/>
          <p:nvPr/>
        </p:nvSpPr>
        <p:spPr>
          <a:xfrm>
            <a:off x="3718432" y="2142482"/>
            <a:ext cx="5843100" cy="326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1" name="Google Shape;1561;p87" title="Chart"/>
          <p:cNvPicPr preferRelativeResize="0"/>
          <p:nvPr/>
        </p:nvPicPr>
        <p:blipFill rotWithShape="1">
          <a:blip r:embed="rId3">
            <a:alphaModFix/>
          </a:blip>
          <a:srcRect b="7981" l="0" r="0" t="8789"/>
          <a:stretch/>
        </p:blipFill>
        <p:spPr>
          <a:xfrm>
            <a:off x="838200" y="1909325"/>
            <a:ext cx="12264350" cy="4790474"/>
          </a:xfrm>
          <a:prstGeom prst="rect">
            <a:avLst/>
          </a:prstGeom>
          <a:noFill/>
          <a:ln>
            <a:noFill/>
          </a:ln>
        </p:spPr>
      </p:pic>
      <p:sp>
        <p:nvSpPr>
          <p:cNvPr id="1562" name="Google Shape;1562;p87"/>
          <p:cNvSpPr txBox="1"/>
          <p:nvPr/>
        </p:nvSpPr>
        <p:spPr>
          <a:xfrm>
            <a:off x="555279" y="393350"/>
            <a:ext cx="12724500" cy="873600"/>
          </a:xfrm>
          <a:prstGeom prst="rect">
            <a:avLst/>
          </a:prstGeom>
          <a:noFill/>
          <a:ln>
            <a:noFill/>
          </a:ln>
        </p:spPr>
        <p:txBody>
          <a:bodyPr anchorCtr="0" anchor="t" bIns="137150" lIns="137150" spcFirstLastPara="1" rIns="137150" wrap="square" tIns="137150">
            <a:noAutofit/>
          </a:bodyPr>
          <a:lstStyle/>
          <a:p>
            <a:pPr indent="0" lvl="0" marL="0" marR="0" rtl="0" algn="l">
              <a:lnSpc>
                <a:spcPct val="100000"/>
              </a:lnSpc>
              <a:spcBef>
                <a:spcPts val="0"/>
              </a:spcBef>
              <a:spcAft>
                <a:spcPts val="0"/>
              </a:spcAft>
              <a:buNone/>
            </a:pPr>
            <a:r>
              <a:rPr lang="en" sz="3600">
                <a:solidFill>
                  <a:schemeClr val="dk1"/>
                </a:solidFill>
                <a:latin typeface="Google Sans"/>
                <a:ea typeface="Google Sans"/>
                <a:cs typeface="Google Sans"/>
                <a:sym typeface="Google Sans"/>
              </a:rPr>
              <a:t>Fake brand ‘supercharged’</a:t>
            </a:r>
            <a:r>
              <a:rPr lang="en" sz="3600">
                <a:solidFill>
                  <a:schemeClr val="dk1"/>
                </a:solidFill>
                <a:latin typeface="Google Sans"/>
                <a:ea typeface="Google Sans"/>
                <a:cs typeface="Google Sans"/>
                <a:sym typeface="Google Sans"/>
              </a:rPr>
              <a:t> </a:t>
            </a:r>
            <a:endParaRPr i="0" sz="3600" u="none" cap="none" strike="noStrike">
              <a:solidFill>
                <a:schemeClr val="dk1"/>
              </a:solidFill>
              <a:latin typeface="Google Sans"/>
              <a:ea typeface="Google Sans"/>
              <a:cs typeface="Google Sans"/>
              <a:sym typeface="Google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88"/>
          <p:cNvSpPr/>
          <p:nvPr/>
        </p:nvSpPr>
        <p:spPr>
          <a:xfrm>
            <a:off x="920738" y="2794613"/>
            <a:ext cx="2915700" cy="2972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rgbClr val="448AFF"/>
                </a:solidFill>
                <a:latin typeface="Google Sans"/>
                <a:ea typeface="Google Sans"/>
                <a:cs typeface="Google Sans"/>
                <a:sym typeface="Google Sans"/>
              </a:rPr>
              <a:t>Protect your customer, improve return on brand investment</a:t>
            </a:r>
            <a:endParaRPr sz="2100">
              <a:solidFill>
                <a:srgbClr val="448AFF"/>
              </a:solidFill>
              <a:latin typeface="Google Sans"/>
              <a:ea typeface="Google Sans"/>
              <a:cs typeface="Google Sans"/>
              <a:sym typeface="Google Sans"/>
            </a:endParaRPr>
          </a:p>
        </p:txBody>
      </p:sp>
      <p:sp>
        <p:nvSpPr>
          <p:cNvPr id="1568" name="Google Shape;1568;p88"/>
          <p:cNvSpPr/>
          <p:nvPr/>
        </p:nvSpPr>
        <p:spPr>
          <a:xfrm>
            <a:off x="793388" y="2071425"/>
            <a:ext cx="3170400" cy="531900"/>
          </a:xfrm>
          <a:prstGeom prst="roundRect">
            <a:avLst>
              <a:gd fmla="val 50000" name="adj"/>
            </a:avLst>
          </a:prstGeom>
          <a:solidFill>
            <a:schemeClr val="accent1"/>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Established Brands</a:t>
            </a:r>
            <a:endParaRPr sz="2100">
              <a:solidFill>
                <a:srgbClr val="FFFFFF"/>
              </a:solidFill>
              <a:latin typeface="Google Sans"/>
              <a:ea typeface="Google Sans"/>
              <a:cs typeface="Google Sans"/>
              <a:sym typeface="Google Sans"/>
            </a:endParaRPr>
          </a:p>
        </p:txBody>
      </p:sp>
      <p:sp>
        <p:nvSpPr>
          <p:cNvPr id="1569" name="Google Shape;1569;p88"/>
          <p:cNvSpPr/>
          <p:nvPr/>
        </p:nvSpPr>
        <p:spPr>
          <a:xfrm>
            <a:off x="9706760" y="2071425"/>
            <a:ext cx="3170400" cy="531900"/>
          </a:xfrm>
          <a:prstGeom prst="roundRect">
            <a:avLst>
              <a:gd fmla="val 50000" name="adj"/>
            </a:avLst>
          </a:prstGeom>
          <a:solidFill>
            <a:schemeClr val="accent4"/>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 sz="2100">
                <a:solidFill>
                  <a:srgbClr val="FFFFFF"/>
                </a:solidFill>
                <a:latin typeface="Google Sans Medium"/>
                <a:ea typeface="Google Sans Medium"/>
                <a:cs typeface="Google Sans Medium"/>
                <a:sym typeface="Google Sans Medium"/>
              </a:rPr>
              <a:t>Challenger Brands</a:t>
            </a:r>
            <a:endParaRPr sz="2100">
              <a:solidFill>
                <a:srgbClr val="FFFFFF"/>
              </a:solidFill>
              <a:latin typeface="Google Sans Medium"/>
              <a:ea typeface="Google Sans Medium"/>
              <a:cs typeface="Google Sans Medium"/>
              <a:sym typeface="Google Sans Medium"/>
            </a:endParaRPr>
          </a:p>
        </p:txBody>
      </p:sp>
      <p:sp>
        <p:nvSpPr>
          <p:cNvPr id="1570" name="Google Shape;1570;p88"/>
          <p:cNvSpPr/>
          <p:nvPr/>
        </p:nvSpPr>
        <p:spPr>
          <a:xfrm>
            <a:off x="9777750" y="2816970"/>
            <a:ext cx="2915700" cy="2926800"/>
          </a:xfrm>
          <a:prstGeom prst="rect">
            <a:avLst/>
          </a:prstGeom>
          <a:noFill/>
          <a:ln>
            <a:noFill/>
          </a:ln>
        </p:spPr>
        <p:txBody>
          <a:bodyPr anchorCtr="0" anchor="t" bIns="137150" lIns="137150" spcFirstLastPara="1" rIns="137150" wrap="square" tIns="137150">
            <a:noAutofit/>
          </a:bodyPr>
          <a:lstStyle/>
          <a:p>
            <a:pPr indent="0" lvl="0" marL="0" rtl="0" algn="r">
              <a:spcBef>
                <a:spcPts val="0"/>
              </a:spcBef>
              <a:spcAft>
                <a:spcPts val="0"/>
              </a:spcAft>
              <a:buNone/>
            </a:pPr>
            <a:r>
              <a:rPr lang="en" sz="2100">
                <a:solidFill>
                  <a:srgbClr val="319C4E"/>
                </a:solidFill>
                <a:latin typeface="Google Sans"/>
                <a:ea typeface="Google Sans"/>
                <a:cs typeface="Google Sans"/>
                <a:sym typeface="Google Sans"/>
              </a:rPr>
              <a:t>Opportunity to win new customers and build brand</a:t>
            </a:r>
            <a:r>
              <a:rPr lang="en" sz="2100">
                <a:solidFill>
                  <a:srgbClr val="319C4E"/>
                </a:solidFill>
                <a:latin typeface="Google Sans Medium"/>
                <a:ea typeface="Google Sans Medium"/>
                <a:cs typeface="Google Sans Medium"/>
                <a:sym typeface="Google Sans Medium"/>
              </a:rPr>
              <a:t> </a:t>
            </a:r>
            <a:endParaRPr sz="2100">
              <a:solidFill>
                <a:srgbClr val="319C4E"/>
              </a:solidFill>
              <a:latin typeface="Google Sans Medium"/>
              <a:ea typeface="Google Sans Medium"/>
              <a:cs typeface="Google Sans Medium"/>
              <a:sym typeface="Google Sans Medium"/>
            </a:endParaRPr>
          </a:p>
        </p:txBody>
      </p:sp>
      <p:pic>
        <p:nvPicPr>
          <p:cNvPr id="1571" name="Google Shape;1571;p88"/>
          <p:cNvPicPr preferRelativeResize="0"/>
          <p:nvPr/>
        </p:nvPicPr>
        <p:blipFill rotWithShape="1">
          <a:blip r:embed="rId3">
            <a:alphaModFix/>
          </a:blip>
          <a:srcRect b="8620" l="9672" r="9381" t="10890"/>
          <a:stretch/>
        </p:blipFill>
        <p:spPr>
          <a:xfrm>
            <a:off x="4677950" y="1659425"/>
            <a:ext cx="4131000" cy="41079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grpSp>
        <p:nvGrpSpPr>
          <p:cNvPr id="456" name="Google Shape;456;p44"/>
          <p:cNvGrpSpPr/>
          <p:nvPr/>
        </p:nvGrpSpPr>
        <p:grpSpPr>
          <a:xfrm>
            <a:off x="12475083" y="7205672"/>
            <a:ext cx="630737" cy="205514"/>
            <a:chOff x="0" y="0"/>
            <a:chExt cx="2077525" cy="676925"/>
          </a:xfrm>
        </p:grpSpPr>
        <p:sp>
          <p:nvSpPr>
            <p:cNvPr id="457" name="Google Shape;457;p4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58" name="Google Shape;458;p4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59" name="Google Shape;459;p4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60" name="Google Shape;460;p4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61" name="Google Shape;461;p4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62" name="Google Shape;462;p4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463" name="Google Shape;463;p44"/>
          <p:cNvSpPr txBox="1"/>
          <p:nvPr>
            <p:ph idx="4294967295" type="title"/>
          </p:nvPr>
        </p:nvSpPr>
        <p:spPr>
          <a:xfrm>
            <a:off x="516751" y="396563"/>
            <a:ext cx="11695500" cy="621600"/>
          </a:xfrm>
          <a:prstGeom prst="rect">
            <a:avLst/>
          </a:prstGeom>
        </p:spPr>
        <p:txBody>
          <a:bodyPr anchorCtr="0" anchor="t" bIns="137150" lIns="137150" spcFirstLastPara="1" rIns="137150" wrap="square" tIns="137150">
            <a:noAutofit/>
          </a:bodyPr>
          <a:lstStyle/>
          <a:p>
            <a:pPr indent="0" lvl="0" marL="0" rtl="0" algn="l">
              <a:spcBef>
                <a:spcPts val="0"/>
              </a:spcBef>
              <a:spcAft>
                <a:spcPts val="0"/>
              </a:spcAft>
              <a:buNone/>
            </a:pPr>
            <a:r>
              <a:rPr lang="en" sz="3600">
                <a:latin typeface="Google Sans"/>
                <a:ea typeface="Google Sans"/>
                <a:cs typeface="Google Sans"/>
                <a:sym typeface="Google Sans"/>
              </a:rPr>
              <a:t>Cheap, or best?</a:t>
            </a:r>
            <a:endParaRPr sz="3600">
              <a:latin typeface="Google Sans"/>
              <a:ea typeface="Google Sans"/>
              <a:cs typeface="Google Sans"/>
              <a:sym typeface="Google Sans"/>
            </a:endParaRPr>
          </a:p>
        </p:txBody>
      </p:sp>
      <p:pic>
        <p:nvPicPr>
          <p:cNvPr id="464" name="Google Shape;464;p44"/>
          <p:cNvPicPr preferRelativeResize="0"/>
          <p:nvPr/>
        </p:nvPicPr>
        <p:blipFill>
          <a:blip r:embed="rId3">
            <a:alphaModFix/>
          </a:blip>
          <a:stretch>
            <a:fillRect/>
          </a:stretch>
        </p:blipFill>
        <p:spPr>
          <a:xfrm>
            <a:off x="1458986" y="1459112"/>
            <a:ext cx="10798028" cy="5041588"/>
          </a:xfrm>
          <a:prstGeom prst="rect">
            <a:avLst/>
          </a:prstGeom>
          <a:noFill/>
          <a:ln>
            <a:noFill/>
          </a:ln>
          <a:effectLst>
            <a:outerShdw blurRad="57150" rotWithShape="0" algn="bl" dir="5400000" dist="19050">
              <a:srgbClr val="000000">
                <a:alpha val="50000"/>
              </a:srgbClr>
            </a:outerShdw>
          </a:effectLst>
        </p:spPr>
      </p:pic>
      <p:sp>
        <p:nvSpPr>
          <p:cNvPr id="465" name="Google Shape;465;p44"/>
          <p:cNvSpPr/>
          <p:nvPr/>
        </p:nvSpPr>
        <p:spPr>
          <a:xfrm>
            <a:off x="8831775" y="1605775"/>
            <a:ext cx="1956900" cy="6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89"/>
          <p:cNvSpPr txBox="1"/>
          <p:nvPr>
            <p:ph type="title"/>
          </p:nvPr>
        </p:nvSpPr>
        <p:spPr>
          <a:xfrm>
            <a:off x="516750" y="396575"/>
            <a:ext cx="12688500" cy="621600"/>
          </a:xfrm>
          <a:prstGeom prst="rect">
            <a:avLst/>
          </a:prstGeom>
        </p:spPr>
        <p:txBody>
          <a:bodyPr anchorCtr="0" anchor="t" bIns="137150" lIns="137150" spcFirstLastPara="1" rIns="137150" wrap="square" tIns="137150">
            <a:noAutofit/>
          </a:bodyPr>
          <a:lstStyle/>
          <a:p>
            <a:pPr indent="0" lvl="0" marL="0" rtl="0" algn="l">
              <a:spcBef>
                <a:spcPts val="0"/>
              </a:spcBef>
              <a:spcAft>
                <a:spcPts val="0"/>
              </a:spcAft>
              <a:buNone/>
            </a:pPr>
            <a:r>
              <a:rPr lang="en"/>
              <a:t>Has </a:t>
            </a:r>
            <a:r>
              <a:rPr lang="en"/>
              <a:t>the 'messy middle' has become even messier in 2020?</a:t>
            </a:r>
            <a:endParaRPr/>
          </a:p>
        </p:txBody>
      </p:sp>
      <p:pic>
        <p:nvPicPr>
          <p:cNvPr id="1577" name="Google Shape;1577;p89"/>
          <p:cNvPicPr preferRelativeResize="0"/>
          <p:nvPr/>
        </p:nvPicPr>
        <p:blipFill>
          <a:blip r:embed="rId3">
            <a:alphaModFix/>
          </a:blip>
          <a:stretch>
            <a:fillRect/>
          </a:stretch>
        </p:blipFill>
        <p:spPr>
          <a:xfrm>
            <a:off x="3093225" y="2630750"/>
            <a:ext cx="7529550" cy="3764775"/>
          </a:xfrm>
          <a:prstGeom prst="rect">
            <a:avLst/>
          </a:prstGeom>
          <a:noFill/>
          <a:ln>
            <a:noFill/>
          </a:ln>
        </p:spPr>
      </p:pic>
      <p:sp>
        <p:nvSpPr>
          <p:cNvPr id="1578" name="Google Shape;1578;p89"/>
          <p:cNvSpPr txBox="1"/>
          <p:nvPr/>
        </p:nvSpPr>
        <p:spPr>
          <a:xfrm>
            <a:off x="927000" y="3973075"/>
            <a:ext cx="2327100" cy="737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b="1" lang="en" sz="2100">
                <a:solidFill>
                  <a:schemeClr val="dk1"/>
                </a:solidFill>
                <a:latin typeface="Google Sans"/>
                <a:ea typeface="Google Sans"/>
                <a:cs typeface="Google Sans"/>
                <a:sym typeface="Google Sans"/>
              </a:rPr>
              <a:t>Social  Proof</a:t>
            </a:r>
            <a:r>
              <a:rPr lang="en" sz="2100">
                <a:solidFill>
                  <a:schemeClr val="dk1"/>
                </a:solidFill>
                <a:latin typeface="Google Sans"/>
                <a:ea typeface="Google Sans"/>
                <a:cs typeface="Google Sans"/>
                <a:sym typeface="Google Sans"/>
              </a:rPr>
              <a:t> is dialled up</a:t>
            </a:r>
            <a:endParaRPr sz="2100">
              <a:solidFill>
                <a:schemeClr val="dk1"/>
              </a:solidFill>
              <a:latin typeface="Google Sans"/>
              <a:ea typeface="Google Sans"/>
              <a:cs typeface="Google Sans"/>
              <a:sym typeface="Google Sans"/>
            </a:endParaRPr>
          </a:p>
        </p:txBody>
      </p:sp>
      <p:sp>
        <p:nvSpPr>
          <p:cNvPr id="1579" name="Google Shape;1579;p89"/>
          <p:cNvSpPr txBox="1"/>
          <p:nvPr/>
        </p:nvSpPr>
        <p:spPr>
          <a:xfrm>
            <a:off x="1684800" y="5922750"/>
            <a:ext cx="2327100" cy="737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It’s a time for </a:t>
            </a:r>
            <a:r>
              <a:rPr b="1" lang="en" sz="2100">
                <a:solidFill>
                  <a:schemeClr val="dk1"/>
                </a:solidFill>
                <a:latin typeface="Google Sans"/>
                <a:ea typeface="Google Sans"/>
                <a:cs typeface="Google Sans"/>
                <a:sym typeface="Google Sans"/>
              </a:rPr>
              <a:t>Authority</a:t>
            </a:r>
            <a:endParaRPr sz="2100">
              <a:solidFill>
                <a:schemeClr val="dk1"/>
              </a:solidFill>
              <a:latin typeface="Google Sans"/>
              <a:ea typeface="Google Sans"/>
              <a:cs typeface="Google Sans"/>
              <a:sym typeface="Google Sans"/>
            </a:endParaRPr>
          </a:p>
        </p:txBody>
      </p:sp>
      <p:sp>
        <p:nvSpPr>
          <p:cNvPr id="1580" name="Google Shape;1580;p89"/>
          <p:cNvSpPr txBox="1"/>
          <p:nvPr/>
        </p:nvSpPr>
        <p:spPr>
          <a:xfrm>
            <a:off x="9801925" y="6018375"/>
            <a:ext cx="2327100" cy="737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Tread carefully with </a:t>
            </a:r>
            <a:r>
              <a:rPr b="1" lang="en" sz="2100">
                <a:solidFill>
                  <a:schemeClr val="dk1"/>
                </a:solidFill>
                <a:latin typeface="Google Sans"/>
                <a:ea typeface="Google Sans"/>
                <a:cs typeface="Google Sans"/>
                <a:sym typeface="Google Sans"/>
              </a:rPr>
              <a:t>Scarcity</a:t>
            </a:r>
            <a:endParaRPr b="1" sz="2100">
              <a:solidFill>
                <a:schemeClr val="dk1"/>
              </a:solidFill>
              <a:latin typeface="Google Sans"/>
              <a:ea typeface="Google Sans"/>
              <a:cs typeface="Google Sans"/>
              <a:sym typeface="Google Sans"/>
            </a:endParaRPr>
          </a:p>
        </p:txBody>
      </p:sp>
      <p:sp>
        <p:nvSpPr>
          <p:cNvPr id="1581" name="Google Shape;1581;p89"/>
          <p:cNvSpPr txBox="1"/>
          <p:nvPr/>
        </p:nvSpPr>
        <p:spPr>
          <a:xfrm>
            <a:off x="10540825" y="4144300"/>
            <a:ext cx="2664300" cy="737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b="1" lang="en" sz="2100">
                <a:solidFill>
                  <a:schemeClr val="dk1"/>
                </a:solidFill>
                <a:latin typeface="Google Sans"/>
                <a:ea typeface="Google Sans"/>
                <a:cs typeface="Google Sans"/>
                <a:sym typeface="Google Sans"/>
              </a:rPr>
              <a:t>Power of Now</a:t>
            </a:r>
            <a:r>
              <a:rPr lang="en" sz="2100">
                <a:solidFill>
                  <a:schemeClr val="dk1"/>
                </a:solidFill>
                <a:latin typeface="Google Sans"/>
                <a:ea typeface="Google Sans"/>
                <a:cs typeface="Google Sans"/>
                <a:sym typeface="Google Sans"/>
              </a:rPr>
              <a:t>: there’s still no time like the present</a:t>
            </a:r>
            <a:endParaRPr sz="2100">
              <a:solidFill>
                <a:schemeClr val="dk1"/>
              </a:solidFill>
              <a:latin typeface="Google Sans"/>
              <a:ea typeface="Google Sans"/>
              <a:cs typeface="Google Sans"/>
              <a:sym typeface="Google Sans"/>
            </a:endParaRPr>
          </a:p>
        </p:txBody>
      </p:sp>
      <p:sp>
        <p:nvSpPr>
          <p:cNvPr id="1582" name="Google Shape;1582;p89"/>
          <p:cNvSpPr txBox="1"/>
          <p:nvPr/>
        </p:nvSpPr>
        <p:spPr>
          <a:xfrm>
            <a:off x="927000" y="2126775"/>
            <a:ext cx="3443100" cy="737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b="1" lang="en" sz="2100">
                <a:solidFill>
                  <a:schemeClr val="dk1"/>
                </a:solidFill>
                <a:latin typeface="Google Sans"/>
                <a:ea typeface="Google Sans"/>
                <a:cs typeface="Google Sans"/>
                <a:sym typeface="Google Sans"/>
              </a:rPr>
              <a:t>Category Heuristics</a:t>
            </a:r>
            <a:r>
              <a:rPr lang="en" sz="2100">
                <a:solidFill>
                  <a:schemeClr val="dk1"/>
                </a:solidFill>
                <a:latin typeface="Google Sans"/>
                <a:ea typeface="Google Sans"/>
                <a:cs typeface="Google Sans"/>
                <a:sym typeface="Google Sans"/>
              </a:rPr>
              <a:t> may be re-prioritised and new ones emerge</a:t>
            </a:r>
            <a:endParaRPr sz="2100">
              <a:solidFill>
                <a:schemeClr val="dk1"/>
              </a:solidFill>
              <a:latin typeface="Google Sans"/>
              <a:ea typeface="Google Sans"/>
              <a:cs typeface="Google Sans"/>
              <a:sym typeface="Google Sans"/>
            </a:endParaRPr>
          </a:p>
        </p:txBody>
      </p:sp>
      <p:sp>
        <p:nvSpPr>
          <p:cNvPr id="1583" name="Google Shape;1583;p89"/>
          <p:cNvSpPr txBox="1"/>
          <p:nvPr/>
        </p:nvSpPr>
        <p:spPr>
          <a:xfrm>
            <a:off x="9534975" y="2126775"/>
            <a:ext cx="3056400" cy="737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The </a:t>
            </a:r>
            <a:r>
              <a:rPr b="1" lang="en" sz="2100">
                <a:solidFill>
                  <a:schemeClr val="dk1"/>
                </a:solidFill>
                <a:latin typeface="Google Sans"/>
                <a:ea typeface="Google Sans"/>
                <a:cs typeface="Google Sans"/>
                <a:sym typeface="Google Sans"/>
              </a:rPr>
              <a:t>P</a:t>
            </a:r>
            <a:r>
              <a:rPr b="1" lang="en" sz="2100">
                <a:solidFill>
                  <a:schemeClr val="dk1"/>
                </a:solidFill>
                <a:latin typeface="Google Sans"/>
                <a:ea typeface="Google Sans"/>
                <a:cs typeface="Google Sans"/>
                <a:sym typeface="Google Sans"/>
              </a:rPr>
              <a:t>ower of Free </a:t>
            </a:r>
            <a:r>
              <a:rPr lang="en" sz="2100">
                <a:solidFill>
                  <a:schemeClr val="dk1"/>
                </a:solidFill>
                <a:latin typeface="Google Sans"/>
                <a:ea typeface="Google Sans"/>
                <a:cs typeface="Google Sans"/>
                <a:sym typeface="Google Sans"/>
              </a:rPr>
              <a:t>in a time of financial strain</a:t>
            </a:r>
            <a:endParaRPr sz="2100">
              <a:solidFill>
                <a:schemeClr val="dk1"/>
              </a:solidFill>
              <a:latin typeface="Google Sans"/>
              <a:ea typeface="Google Sans"/>
              <a:cs typeface="Google Sans"/>
              <a:sym typeface="Google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90"/>
          <p:cNvSpPr txBox="1"/>
          <p:nvPr/>
        </p:nvSpPr>
        <p:spPr>
          <a:xfrm>
            <a:off x="630825" y="3382825"/>
            <a:ext cx="6705900" cy="1685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None/>
            </a:pPr>
            <a:r>
              <a:rPr lang="en" sz="5100">
                <a:solidFill>
                  <a:schemeClr val="dk1"/>
                </a:solidFill>
                <a:latin typeface="Google Sans Medium"/>
                <a:ea typeface="Google Sans Medium"/>
                <a:cs typeface="Google Sans Medium"/>
                <a:sym typeface="Google Sans Medium"/>
              </a:rPr>
              <a:t>Thank you</a:t>
            </a:r>
            <a:endParaRPr sz="3100">
              <a:solidFill>
                <a:srgbClr val="B7B7B7"/>
              </a:solidFill>
              <a:latin typeface="Google Sans Medium"/>
              <a:ea typeface="Google Sans Medium"/>
              <a:cs typeface="Google Sans Medium"/>
              <a:sym typeface="Google Sans Medium"/>
            </a:endParaRPr>
          </a:p>
        </p:txBody>
      </p:sp>
      <p:sp>
        <p:nvSpPr>
          <p:cNvPr id="1589" name="Google Shape;1589;p90"/>
          <p:cNvSpPr/>
          <p:nvPr/>
        </p:nvSpPr>
        <p:spPr>
          <a:xfrm>
            <a:off x="670492" y="4503188"/>
            <a:ext cx="1697400" cy="50400"/>
          </a:xfrm>
          <a:prstGeom prst="rect">
            <a:avLst/>
          </a:pr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90" name="Google Shape;1590;p90"/>
          <p:cNvSpPr/>
          <p:nvPr/>
        </p:nvSpPr>
        <p:spPr>
          <a:xfrm>
            <a:off x="2367817" y="4503188"/>
            <a:ext cx="1697400" cy="50400"/>
          </a:xfrm>
          <a:prstGeom prst="rect">
            <a:avLst/>
          </a:prstGeom>
          <a:solidFill>
            <a:schemeClr val="accent2"/>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91" name="Google Shape;1591;p90"/>
          <p:cNvSpPr/>
          <p:nvPr/>
        </p:nvSpPr>
        <p:spPr>
          <a:xfrm>
            <a:off x="4065142" y="4503188"/>
            <a:ext cx="1697400" cy="50400"/>
          </a:xfrm>
          <a:prstGeom prst="rect">
            <a:avLst/>
          </a:prstGeom>
          <a:solidFill>
            <a:schemeClr val="accent3"/>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592" name="Google Shape;1592;p90"/>
          <p:cNvSpPr/>
          <p:nvPr/>
        </p:nvSpPr>
        <p:spPr>
          <a:xfrm>
            <a:off x="5762467" y="4503188"/>
            <a:ext cx="1697400" cy="50400"/>
          </a:xfrm>
          <a:prstGeom prst="rect">
            <a:avLst/>
          </a:prstGeom>
          <a:solidFill>
            <a:schemeClr val="accent4"/>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pic>
        <p:nvPicPr>
          <p:cNvPr id="1593" name="Google Shape;1593;p90"/>
          <p:cNvPicPr preferRelativeResize="0"/>
          <p:nvPr/>
        </p:nvPicPr>
        <p:blipFill>
          <a:blip r:embed="rId3">
            <a:alphaModFix/>
          </a:blip>
          <a:stretch>
            <a:fillRect/>
          </a:stretch>
        </p:blipFill>
        <p:spPr>
          <a:xfrm>
            <a:off x="7307625" y="0"/>
            <a:ext cx="5997034" cy="7715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91"/>
          <p:cNvSpPr txBox="1"/>
          <p:nvPr/>
        </p:nvSpPr>
        <p:spPr>
          <a:xfrm>
            <a:off x="517355" y="393338"/>
            <a:ext cx="12640800" cy="804900"/>
          </a:xfrm>
          <a:prstGeom prst="rect">
            <a:avLst/>
          </a:prstGeom>
          <a:noFill/>
          <a:ln>
            <a:noFill/>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rgbClr val="000000"/>
              </a:buClr>
              <a:buSzPts val="1700"/>
              <a:buFont typeface="Arial"/>
              <a:buNone/>
            </a:pPr>
            <a:r>
              <a:rPr lang="en" sz="3600">
                <a:solidFill>
                  <a:schemeClr val="dk1"/>
                </a:solidFill>
                <a:latin typeface="Google Sans"/>
                <a:ea typeface="Google Sans"/>
                <a:cs typeface="Google Sans"/>
                <a:sym typeface="Google Sans"/>
              </a:rPr>
              <a:t>Appendix: </a:t>
            </a:r>
            <a:r>
              <a:rPr lang="en" sz="3600">
                <a:solidFill>
                  <a:schemeClr val="dk1"/>
                </a:solidFill>
                <a:latin typeface="Google Sans"/>
                <a:ea typeface="Google Sans"/>
                <a:cs typeface="Google Sans"/>
                <a:sym typeface="Google Sans"/>
              </a:rPr>
              <a:t>Methodology </a:t>
            </a:r>
            <a:endParaRPr sz="3600">
              <a:solidFill>
                <a:schemeClr val="dk1"/>
              </a:solidFill>
              <a:latin typeface="Google Sans"/>
              <a:ea typeface="Google Sans"/>
              <a:cs typeface="Google Sans"/>
              <a:sym typeface="Google Sans"/>
            </a:endParaRPr>
          </a:p>
        </p:txBody>
      </p:sp>
      <p:grpSp>
        <p:nvGrpSpPr>
          <p:cNvPr id="1599" name="Google Shape;1599;p91"/>
          <p:cNvGrpSpPr/>
          <p:nvPr/>
        </p:nvGrpSpPr>
        <p:grpSpPr>
          <a:xfrm>
            <a:off x="1066954" y="2231025"/>
            <a:ext cx="11582093" cy="4775400"/>
            <a:chOff x="634750" y="1487350"/>
            <a:chExt cx="7721395" cy="3183600"/>
          </a:xfrm>
        </p:grpSpPr>
        <p:sp>
          <p:nvSpPr>
            <p:cNvPr id="1600" name="Google Shape;1600;p91"/>
            <p:cNvSpPr/>
            <p:nvPr/>
          </p:nvSpPr>
          <p:spPr>
            <a:xfrm>
              <a:off x="634750" y="1487350"/>
              <a:ext cx="3816300" cy="3183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137150" lIns="137150" spcFirstLastPara="1" rIns="137150" wrap="square" tIns="137150">
              <a:noAutofit/>
            </a:bodyPr>
            <a:lstStyle/>
            <a:p>
              <a:pPr indent="0" lvl="0" marL="0" rtl="0" algn="l">
                <a:lnSpc>
                  <a:spcPct val="115000"/>
                </a:lnSpc>
                <a:spcBef>
                  <a:spcPts val="0"/>
                </a:spcBef>
                <a:spcAft>
                  <a:spcPts val="0"/>
                </a:spcAft>
                <a:buNone/>
              </a:pPr>
              <a:r>
                <a:rPr b="1" lang="en" sz="1800">
                  <a:solidFill>
                    <a:schemeClr val="dk1"/>
                  </a:solidFill>
                  <a:latin typeface="Google Sans"/>
                  <a:ea typeface="Google Sans"/>
                  <a:cs typeface="Google Sans"/>
                  <a:sym typeface="Google Sans"/>
                </a:rPr>
                <a:t>Qualitative </a:t>
              </a:r>
              <a:r>
                <a:rPr b="1" lang="en" sz="1800">
                  <a:solidFill>
                    <a:srgbClr val="4284F9"/>
                  </a:solidFill>
                  <a:latin typeface="Google Sans"/>
                  <a:ea typeface="Google Sans"/>
                  <a:cs typeface="Google Sans"/>
                  <a:sym typeface="Google Sans"/>
                </a:rPr>
                <a:t>|</a:t>
              </a:r>
              <a:r>
                <a:rPr lang="en" sz="1800">
                  <a:solidFill>
                    <a:srgbClr val="4284F9"/>
                  </a:solidFill>
                  <a:latin typeface="Google Sans"/>
                  <a:ea typeface="Google Sans"/>
                  <a:cs typeface="Google Sans"/>
                  <a:sym typeface="Google Sans"/>
                </a:rPr>
                <a:t> </a:t>
              </a:r>
              <a:r>
                <a:rPr b="1" lang="en" sz="1800">
                  <a:solidFill>
                    <a:srgbClr val="4284F9"/>
                  </a:solidFill>
                  <a:latin typeface="Google Sans"/>
                  <a:ea typeface="Google Sans"/>
                  <a:cs typeface="Google Sans"/>
                  <a:sym typeface="Google Sans"/>
                </a:rPr>
                <a:t>Screen Recording with Voice-over</a:t>
              </a:r>
              <a:endParaRPr b="1" sz="1800">
                <a:solidFill>
                  <a:srgbClr val="4284F9"/>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500">
                  <a:solidFill>
                    <a:schemeClr val="dk1"/>
                  </a:solidFill>
                  <a:latin typeface="Google Sans"/>
                  <a:ea typeface="Google Sans"/>
                  <a:cs typeface="Google Sans"/>
                  <a:sym typeface="Google Sans"/>
                </a:rPr>
                <a:t>10-days of online research missions capturing consumer decision making in real time</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Respondent will complete 2 out of 12 selected categories</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Participants record and narrate their decision making journeys live - both PC and mobile</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Vendor moderates and observes decision making journeys to surface hidden influences affecting behaviour</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500">
                  <a:solidFill>
                    <a:schemeClr val="dk1"/>
                  </a:solidFill>
                  <a:latin typeface="Google Sans"/>
                  <a:ea typeface="Google Sans"/>
                  <a:cs typeface="Google Sans"/>
                  <a:sym typeface="Google Sans"/>
                </a:rPr>
                <a:t>Sample:</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Participants recruited to be currently in the market for specific products and looking to buy in the close future</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n=50 consumers per market</a:t>
              </a:r>
              <a:endParaRPr sz="2100">
                <a:solidFill>
                  <a:schemeClr val="dk1"/>
                </a:solidFill>
                <a:latin typeface="Google Sans"/>
                <a:ea typeface="Google Sans"/>
                <a:cs typeface="Google Sans"/>
                <a:sym typeface="Google Sans"/>
              </a:endParaRPr>
            </a:p>
          </p:txBody>
        </p:sp>
        <p:sp>
          <p:nvSpPr>
            <p:cNvPr id="1601" name="Google Shape;1601;p91"/>
            <p:cNvSpPr/>
            <p:nvPr/>
          </p:nvSpPr>
          <p:spPr>
            <a:xfrm>
              <a:off x="4539845" y="1487350"/>
              <a:ext cx="3816300" cy="31836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t" bIns="137150" lIns="137150" spcFirstLastPara="1" rIns="137150" wrap="square" tIns="137150">
              <a:noAutofit/>
            </a:bodyPr>
            <a:lstStyle/>
            <a:p>
              <a:pPr indent="0" lvl="0" marL="0" rtl="0" algn="l">
                <a:lnSpc>
                  <a:spcPct val="115000"/>
                </a:lnSpc>
                <a:spcBef>
                  <a:spcPts val="0"/>
                </a:spcBef>
                <a:spcAft>
                  <a:spcPts val="0"/>
                </a:spcAft>
                <a:buNone/>
              </a:pPr>
              <a:r>
                <a:rPr b="1" lang="en" sz="1800">
                  <a:solidFill>
                    <a:schemeClr val="dk1"/>
                  </a:solidFill>
                  <a:latin typeface="Google Sans"/>
                  <a:ea typeface="Google Sans"/>
                  <a:cs typeface="Google Sans"/>
                  <a:sym typeface="Google Sans"/>
                </a:rPr>
                <a:t>Quantitative </a:t>
              </a:r>
              <a:r>
                <a:rPr b="1" lang="en" sz="1800">
                  <a:solidFill>
                    <a:srgbClr val="4284F9"/>
                  </a:solidFill>
                  <a:latin typeface="Google Sans"/>
                  <a:ea typeface="Google Sans"/>
                  <a:cs typeface="Google Sans"/>
                  <a:sym typeface="Google Sans"/>
                </a:rPr>
                <a:t>| Conjoint Purchase Simulations</a:t>
              </a:r>
              <a:endParaRPr b="1" sz="1800">
                <a:solidFill>
                  <a:srgbClr val="4284F9"/>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500">
                  <a:solidFill>
                    <a:schemeClr val="dk1"/>
                  </a:solidFill>
                  <a:latin typeface="Google Sans"/>
                  <a:ea typeface="Google Sans"/>
                  <a:cs typeface="Google Sans"/>
                  <a:sym typeface="Google Sans"/>
                </a:rPr>
                <a:t>Exploring how 7 different BE executions can influence brand preference</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Each respondent’s 1st &amp; 2nd preference brands and a ‘fake’ brand in each category</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Consumers answer conjoint simulation for 2 categories</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Survey fielded on mobile and PC </a:t>
              </a:r>
              <a:r>
                <a:rPr lang="en" sz="1500">
                  <a:solidFill>
                    <a:schemeClr val="dk1"/>
                  </a:solidFill>
                  <a:latin typeface="Google Sans"/>
                  <a:ea typeface="Google Sans"/>
                  <a:cs typeface="Google Sans"/>
                  <a:sym typeface="Google Sans"/>
                </a:rPr>
                <a:t>(</a:t>
              </a:r>
              <a:r>
                <a:rPr lang="en" sz="1500">
                  <a:solidFill>
                    <a:schemeClr val="dk1"/>
                  </a:solidFill>
                  <a:highlight>
                    <a:srgbClr val="FFFFFF"/>
                  </a:highlight>
                  <a:latin typeface="Google Sans"/>
                  <a:ea typeface="Google Sans"/>
                  <a:cs typeface="Google Sans"/>
                  <a:sym typeface="Google Sans"/>
                </a:rPr>
                <a:t>46:54)</a:t>
              </a:r>
              <a:endParaRPr sz="15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500">
                  <a:solidFill>
                    <a:schemeClr val="dk1"/>
                  </a:solidFill>
                  <a:latin typeface="Google Sans"/>
                  <a:ea typeface="Google Sans"/>
                  <a:cs typeface="Google Sans"/>
                  <a:sym typeface="Google Sans"/>
                </a:rPr>
                <a:t>Sample:</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n = 1,000 consumers per category </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Participants recruited to be currently in the market for specific products and looking to buy in the close future</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National representative sample within Google search addressable audience</a:t>
              </a:r>
              <a:endParaRPr sz="1500">
                <a:solidFill>
                  <a:schemeClr val="dk1"/>
                </a:solidFill>
                <a:latin typeface="Google Sans"/>
                <a:ea typeface="Google Sans"/>
                <a:cs typeface="Google Sans"/>
                <a:sym typeface="Google Sans"/>
              </a:endParaRPr>
            </a:p>
            <a:p>
              <a:pPr indent="-438150" lvl="0" marL="685800" rtl="0" algn="l">
                <a:lnSpc>
                  <a:spcPct val="115000"/>
                </a:lnSpc>
                <a:spcBef>
                  <a:spcPts val="0"/>
                </a:spcBef>
                <a:spcAft>
                  <a:spcPts val="0"/>
                </a:spcAft>
                <a:buClr>
                  <a:schemeClr val="dk1"/>
                </a:buClr>
                <a:buSzPts val="1500"/>
                <a:buFont typeface="Google Sans"/>
                <a:buChar char="●"/>
              </a:pPr>
              <a:r>
                <a:rPr lang="en" sz="1500">
                  <a:solidFill>
                    <a:schemeClr val="dk1"/>
                  </a:solidFill>
                  <a:latin typeface="Google Sans"/>
                  <a:ea typeface="Google Sans"/>
                  <a:cs typeface="Google Sans"/>
                  <a:sym typeface="Google Sans"/>
                </a:rPr>
                <a:t>Based on key demographics &amp; regions/cities</a:t>
              </a:r>
              <a:endParaRPr sz="2100">
                <a:solidFill>
                  <a:schemeClr val="dk1"/>
                </a:solidFill>
                <a:latin typeface="Google Sans"/>
                <a:ea typeface="Google Sans"/>
                <a:cs typeface="Google Sans"/>
                <a:sym typeface="Google Sans"/>
              </a:endParaRPr>
            </a:p>
          </p:txBody>
        </p:sp>
      </p:grpSp>
      <p:sp>
        <p:nvSpPr>
          <p:cNvPr id="1602" name="Google Shape;1602;p91"/>
          <p:cNvSpPr txBox="1"/>
          <p:nvPr/>
        </p:nvSpPr>
        <p:spPr>
          <a:xfrm>
            <a:off x="583125" y="1160700"/>
            <a:ext cx="12703500" cy="8268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1800">
                <a:solidFill>
                  <a:schemeClr val="dk1"/>
                </a:solidFill>
                <a:latin typeface="Google Sans"/>
                <a:ea typeface="Google Sans"/>
                <a:cs typeface="Google Sans"/>
                <a:sym typeface="Google Sans"/>
              </a:rPr>
              <a:t>12 categories: Car Insurance, Cat Food, Clothing: Jeans, Cosmetics: Mascara, Credit Cards, Domestic Flights, Domestic Hotels, Laptops, Running Shoes, Skincare: Moisturiser, SUV, TV</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grpSp>
        <p:nvGrpSpPr>
          <p:cNvPr id="470" name="Google Shape;470;p45"/>
          <p:cNvGrpSpPr/>
          <p:nvPr/>
        </p:nvGrpSpPr>
        <p:grpSpPr>
          <a:xfrm>
            <a:off x="12475083" y="7205672"/>
            <a:ext cx="630737" cy="205514"/>
            <a:chOff x="0" y="0"/>
            <a:chExt cx="2077525" cy="676925"/>
          </a:xfrm>
        </p:grpSpPr>
        <p:sp>
          <p:nvSpPr>
            <p:cNvPr id="471" name="Google Shape;471;p4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72" name="Google Shape;472;p4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73" name="Google Shape;473;p4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74" name="Google Shape;474;p4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75" name="Google Shape;475;p4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76" name="Google Shape;476;p4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477" name="Google Shape;477;p45"/>
          <p:cNvSpPr txBox="1"/>
          <p:nvPr/>
        </p:nvSpPr>
        <p:spPr>
          <a:xfrm>
            <a:off x="2572526" y="3445194"/>
            <a:ext cx="3120600" cy="5706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b="1" lang="en" sz="2100">
                <a:solidFill>
                  <a:schemeClr val="dk1"/>
                </a:solidFill>
                <a:latin typeface="Google Sans"/>
                <a:ea typeface="Google Sans"/>
                <a:cs typeface="Google Sans"/>
                <a:sym typeface="Google Sans"/>
              </a:rPr>
              <a:t>Literature review</a:t>
            </a:r>
            <a:endParaRPr b="1" sz="2100">
              <a:solidFill>
                <a:schemeClr val="dk1"/>
              </a:solidFill>
              <a:latin typeface="Google Sans"/>
              <a:ea typeface="Google Sans"/>
              <a:cs typeface="Google Sans"/>
              <a:sym typeface="Google Sans"/>
            </a:endParaRPr>
          </a:p>
        </p:txBody>
      </p:sp>
      <p:sp>
        <p:nvSpPr>
          <p:cNvPr id="478" name="Google Shape;478;p45"/>
          <p:cNvSpPr/>
          <p:nvPr/>
        </p:nvSpPr>
        <p:spPr>
          <a:xfrm>
            <a:off x="1323944" y="3232598"/>
            <a:ext cx="783376" cy="939864"/>
          </a:xfrm>
          <a:custGeom>
            <a:rect b="b" l="l" r="r" t="t"/>
            <a:pathLst>
              <a:path extrusionOk="0" h="19015" w="15849">
                <a:moveTo>
                  <a:pt x="7960" y="1757"/>
                </a:moveTo>
                <a:cubicBezTo>
                  <a:pt x="9510" y="1757"/>
                  <a:pt x="10284" y="3659"/>
                  <a:pt x="9228" y="4786"/>
                </a:cubicBezTo>
                <a:cubicBezTo>
                  <a:pt x="8869" y="5145"/>
                  <a:pt x="8432" y="5303"/>
                  <a:pt x="8003" y="5303"/>
                </a:cubicBezTo>
                <a:cubicBezTo>
                  <a:pt x="7083" y="5303"/>
                  <a:pt x="6199" y="4574"/>
                  <a:pt x="6199" y="3518"/>
                </a:cubicBezTo>
                <a:cubicBezTo>
                  <a:pt x="6199" y="2532"/>
                  <a:pt x="6974" y="1757"/>
                  <a:pt x="7960" y="1757"/>
                </a:cubicBezTo>
                <a:close/>
                <a:moveTo>
                  <a:pt x="7984" y="0"/>
                </a:moveTo>
                <a:cubicBezTo>
                  <a:pt x="6180" y="0"/>
                  <a:pt x="4438" y="1420"/>
                  <a:pt x="4438" y="3518"/>
                </a:cubicBezTo>
                <a:cubicBezTo>
                  <a:pt x="4438" y="5490"/>
                  <a:pt x="5988" y="7040"/>
                  <a:pt x="7960" y="7040"/>
                </a:cubicBezTo>
                <a:cubicBezTo>
                  <a:pt x="11059" y="7040"/>
                  <a:pt x="12679" y="3236"/>
                  <a:pt x="10425" y="1053"/>
                </a:cubicBezTo>
                <a:cubicBezTo>
                  <a:pt x="9720" y="324"/>
                  <a:pt x="8845" y="0"/>
                  <a:pt x="7984" y="0"/>
                </a:cubicBezTo>
                <a:close/>
                <a:moveTo>
                  <a:pt x="14088" y="8096"/>
                </a:moveTo>
                <a:lnTo>
                  <a:pt x="14088" y="14224"/>
                </a:lnTo>
                <a:cubicBezTo>
                  <a:pt x="11904" y="14506"/>
                  <a:pt x="9791" y="15351"/>
                  <a:pt x="7960" y="16690"/>
                </a:cubicBezTo>
                <a:cubicBezTo>
                  <a:pt x="6129" y="15351"/>
                  <a:pt x="4016" y="14506"/>
                  <a:pt x="1762" y="14224"/>
                </a:cubicBezTo>
                <a:lnTo>
                  <a:pt x="1762" y="8096"/>
                </a:lnTo>
                <a:cubicBezTo>
                  <a:pt x="3663" y="8449"/>
                  <a:pt x="5354" y="9294"/>
                  <a:pt x="6763" y="10562"/>
                </a:cubicBezTo>
                <a:lnTo>
                  <a:pt x="7960" y="11689"/>
                </a:lnTo>
                <a:lnTo>
                  <a:pt x="9157" y="10562"/>
                </a:lnTo>
                <a:cubicBezTo>
                  <a:pt x="10496" y="9294"/>
                  <a:pt x="12257" y="8449"/>
                  <a:pt x="14088" y="8096"/>
                </a:cubicBezTo>
                <a:close/>
                <a:moveTo>
                  <a:pt x="1" y="6195"/>
                </a:moveTo>
                <a:lnTo>
                  <a:pt x="1" y="15844"/>
                </a:lnTo>
                <a:cubicBezTo>
                  <a:pt x="2959" y="15844"/>
                  <a:pt x="5776" y="16971"/>
                  <a:pt x="7960" y="19014"/>
                </a:cubicBezTo>
                <a:cubicBezTo>
                  <a:pt x="10073" y="16971"/>
                  <a:pt x="12961" y="15844"/>
                  <a:pt x="15849" y="15844"/>
                </a:cubicBezTo>
                <a:lnTo>
                  <a:pt x="15849" y="6195"/>
                </a:lnTo>
                <a:cubicBezTo>
                  <a:pt x="12961" y="6195"/>
                  <a:pt x="10073" y="7251"/>
                  <a:pt x="7960" y="9294"/>
                </a:cubicBezTo>
                <a:cubicBezTo>
                  <a:pt x="5776" y="7251"/>
                  <a:pt x="2959" y="6195"/>
                  <a:pt x="1" y="6195"/>
                </a:cubicBezTo>
                <a:close/>
              </a:path>
            </a:pathLst>
          </a:custGeom>
          <a:solidFill>
            <a:schemeClr val="accent1"/>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nvGrpSpPr>
          <p:cNvPr id="479" name="Google Shape;479;p45"/>
          <p:cNvGrpSpPr/>
          <p:nvPr/>
        </p:nvGrpSpPr>
        <p:grpSpPr>
          <a:xfrm>
            <a:off x="1281236" y="1712022"/>
            <a:ext cx="4750891" cy="998550"/>
            <a:chOff x="1112882" y="3154298"/>
            <a:chExt cx="3167261" cy="665700"/>
          </a:xfrm>
        </p:grpSpPr>
        <p:sp>
          <p:nvSpPr>
            <p:cNvPr id="480" name="Google Shape;480;p45"/>
            <p:cNvSpPr/>
            <p:nvPr/>
          </p:nvSpPr>
          <p:spPr>
            <a:xfrm rot="5400000">
              <a:off x="1164516" y="3177080"/>
              <a:ext cx="516994" cy="620262"/>
            </a:xfrm>
            <a:custGeom>
              <a:rect b="b" l="l" r="r" t="t"/>
              <a:pathLst>
                <a:path extrusionOk="0" h="1738" w="1448">
                  <a:moveTo>
                    <a:pt x="1303" y="73"/>
                  </a:moveTo>
                  <a:lnTo>
                    <a:pt x="1303" y="435"/>
                  </a:lnTo>
                  <a:lnTo>
                    <a:pt x="796" y="435"/>
                  </a:lnTo>
                  <a:lnTo>
                    <a:pt x="796" y="73"/>
                  </a:lnTo>
                  <a:close/>
                  <a:moveTo>
                    <a:pt x="724" y="1"/>
                  </a:moveTo>
                  <a:cubicBezTo>
                    <a:pt x="684" y="1"/>
                    <a:pt x="653" y="33"/>
                    <a:pt x="653" y="73"/>
                  </a:cubicBezTo>
                  <a:lnTo>
                    <a:pt x="651" y="435"/>
                  </a:lnTo>
                  <a:cubicBezTo>
                    <a:pt x="651" y="475"/>
                    <a:pt x="684" y="507"/>
                    <a:pt x="724" y="507"/>
                  </a:cubicBezTo>
                  <a:lnTo>
                    <a:pt x="1375" y="507"/>
                  </a:lnTo>
                  <a:cubicBezTo>
                    <a:pt x="1415" y="507"/>
                    <a:pt x="1447" y="475"/>
                    <a:pt x="1447" y="435"/>
                  </a:cubicBezTo>
                  <a:lnTo>
                    <a:pt x="1447" y="73"/>
                  </a:lnTo>
                  <a:cubicBezTo>
                    <a:pt x="1447" y="33"/>
                    <a:pt x="1415" y="1"/>
                    <a:pt x="1375" y="1"/>
                  </a:cubicBezTo>
                  <a:close/>
                  <a:moveTo>
                    <a:pt x="507" y="652"/>
                  </a:moveTo>
                  <a:lnTo>
                    <a:pt x="507" y="871"/>
                  </a:lnTo>
                  <a:lnTo>
                    <a:pt x="290" y="942"/>
                  </a:lnTo>
                  <a:lnTo>
                    <a:pt x="507" y="1012"/>
                  </a:lnTo>
                  <a:lnTo>
                    <a:pt x="507" y="1232"/>
                  </a:lnTo>
                  <a:lnTo>
                    <a:pt x="635" y="1053"/>
                  </a:lnTo>
                  <a:lnTo>
                    <a:pt x="845" y="1121"/>
                  </a:lnTo>
                  <a:lnTo>
                    <a:pt x="714" y="942"/>
                  </a:lnTo>
                  <a:lnTo>
                    <a:pt x="845" y="763"/>
                  </a:lnTo>
                  <a:lnTo>
                    <a:pt x="635" y="831"/>
                  </a:lnTo>
                  <a:lnTo>
                    <a:pt x="507" y="652"/>
                  </a:lnTo>
                  <a:close/>
                  <a:moveTo>
                    <a:pt x="145" y="146"/>
                  </a:moveTo>
                  <a:cubicBezTo>
                    <a:pt x="64" y="146"/>
                    <a:pt x="0" y="211"/>
                    <a:pt x="0" y="290"/>
                  </a:cubicBezTo>
                  <a:lnTo>
                    <a:pt x="0" y="1593"/>
                  </a:lnTo>
                  <a:cubicBezTo>
                    <a:pt x="0" y="1672"/>
                    <a:pt x="65" y="1737"/>
                    <a:pt x="145" y="1737"/>
                  </a:cubicBezTo>
                  <a:lnTo>
                    <a:pt x="1013" y="1737"/>
                  </a:lnTo>
                  <a:cubicBezTo>
                    <a:pt x="1093" y="1737"/>
                    <a:pt x="1157" y="1672"/>
                    <a:pt x="1157" y="1593"/>
                  </a:cubicBezTo>
                  <a:lnTo>
                    <a:pt x="1157" y="1086"/>
                  </a:lnTo>
                  <a:lnTo>
                    <a:pt x="1302" y="1086"/>
                  </a:lnTo>
                  <a:lnTo>
                    <a:pt x="1302" y="1231"/>
                  </a:lnTo>
                  <a:lnTo>
                    <a:pt x="1445" y="1231"/>
                  </a:lnTo>
                  <a:lnTo>
                    <a:pt x="1445" y="652"/>
                  </a:lnTo>
                  <a:lnTo>
                    <a:pt x="1302" y="652"/>
                  </a:lnTo>
                  <a:lnTo>
                    <a:pt x="1302" y="796"/>
                  </a:lnTo>
                  <a:lnTo>
                    <a:pt x="1157" y="796"/>
                  </a:lnTo>
                  <a:lnTo>
                    <a:pt x="1157" y="652"/>
                  </a:lnTo>
                  <a:lnTo>
                    <a:pt x="1013" y="652"/>
                  </a:lnTo>
                  <a:lnTo>
                    <a:pt x="1013" y="1593"/>
                  </a:lnTo>
                  <a:lnTo>
                    <a:pt x="145" y="1593"/>
                  </a:lnTo>
                  <a:lnTo>
                    <a:pt x="145" y="290"/>
                  </a:lnTo>
                  <a:lnTo>
                    <a:pt x="507" y="290"/>
                  </a:lnTo>
                  <a:lnTo>
                    <a:pt x="507" y="146"/>
                  </a:lnTo>
                  <a:close/>
                </a:path>
              </a:pathLst>
            </a:custGeom>
            <a:solidFill>
              <a:schemeClr val="accent1"/>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481" name="Google Shape;481;p45"/>
            <p:cNvSpPr txBox="1"/>
            <p:nvPr/>
          </p:nvSpPr>
          <p:spPr>
            <a:xfrm>
              <a:off x="1973743" y="3154298"/>
              <a:ext cx="2306400" cy="6657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b="1" lang="en" sz="2100">
                  <a:solidFill>
                    <a:schemeClr val="dk1"/>
                  </a:solidFill>
                  <a:latin typeface="Google Sans"/>
                  <a:ea typeface="Google Sans"/>
                  <a:cs typeface="Google Sans"/>
                  <a:sym typeface="Google Sans"/>
                </a:rPr>
                <a:t>Observation of shopping journeys</a:t>
              </a:r>
              <a:endParaRPr b="1" sz="2100">
                <a:solidFill>
                  <a:schemeClr val="dk1"/>
                </a:solidFill>
                <a:latin typeface="Google Sans"/>
                <a:ea typeface="Google Sans"/>
                <a:cs typeface="Google Sans"/>
                <a:sym typeface="Google Sans"/>
              </a:endParaRPr>
            </a:p>
          </p:txBody>
        </p:sp>
      </p:grpSp>
      <p:grpSp>
        <p:nvGrpSpPr>
          <p:cNvPr id="482" name="Google Shape;482;p45"/>
          <p:cNvGrpSpPr/>
          <p:nvPr/>
        </p:nvGrpSpPr>
        <p:grpSpPr>
          <a:xfrm>
            <a:off x="1355433" y="4896683"/>
            <a:ext cx="4540545" cy="810824"/>
            <a:chOff x="5252872" y="1892855"/>
            <a:chExt cx="3027030" cy="540550"/>
          </a:xfrm>
        </p:grpSpPr>
        <p:sp>
          <p:nvSpPr>
            <p:cNvPr id="483" name="Google Shape;483;p45"/>
            <p:cNvSpPr/>
            <p:nvPr/>
          </p:nvSpPr>
          <p:spPr>
            <a:xfrm rot="5400000">
              <a:off x="5239704" y="1906023"/>
              <a:ext cx="540550" cy="514213"/>
            </a:xfrm>
            <a:custGeom>
              <a:rect b="b" l="l" r="r" t="t"/>
              <a:pathLst>
                <a:path extrusionOk="0" h="1440" w="1513">
                  <a:moveTo>
                    <a:pt x="810" y="69"/>
                  </a:moveTo>
                  <a:cubicBezTo>
                    <a:pt x="810" y="69"/>
                    <a:pt x="810" y="69"/>
                    <a:pt x="810" y="69"/>
                  </a:cubicBezTo>
                  <a:lnTo>
                    <a:pt x="810" y="69"/>
                  </a:lnTo>
                  <a:cubicBezTo>
                    <a:pt x="810" y="69"/>
                    <a:pt x="811" y="69"/>
                    <a:pt x="811" y="69"/>
                  </a:cubicBezTo>
                  <a:close/>
                  <a:moveTo>
                    <a:pt x="278" y="1"/>
                  </a:moveTo>
                  <a:lnTo>
                    <a:pt x="0" y="334"/>
                  </a:lnTo>
                  <a:lnTo>
                    <a:pt x="111" y="428"/>
                  </a:lnTo>
                  <a:lnTo>
                    <a:pt x="389" y="94"/>
                  </a:lnTo>
                  <a:lnTo>
                    <a:pt x="278" y="1"/>
                  </a:lnTo>
                  <a:close/>
                  <a:moveTo>
                    <a:pt x="632" y="351"/>
                  </a:moveTo>
                  <a:lnTo>
                    <a:pt x="531" y="453"/>
                  </a:lnTo>
                  <a:lnTo>
                    <a:pt x="897" y="818"/>
                  </a:lnTo>
                  <a:lnTo>
                    <a:pt x="727" y="988"/>
                  </a:lnTo>
                  <a:lnTo>
                    <a:pt x="828" y="1089"/>
                  </a:lnTo>
                  <a:lnTo>
                    <a:pt x="1099" y="818"/>
                  </a:lnTo>
                  <a:lnTo>
                    <a:pt x="632" y="351"/>
                  </a:lnTo>
                  <a:close/>
                  <a:moveTo>
                    <a:pt x="810" y="214"/>
                  </a:moveTo>
                  <a:cubicBezTo>
                    <a:pt x="1090" y="214"/>
                    <a:pt x="1316" y="440"/>
                    <a:pt x="1317" y="720"/>
                  </a:cubicBezTo>
                  <a:cubicBezTo>
                    <a:pt x="1317" y="925"/>
                    <a:pt x="1193" y="1109"/>
                    <a:pt x="1004" y="1188"/>
                  </a:cubicBezTo>
                  <a:cubicBezTo>
                    <a:pt x="941" y="1214"/>
                    <a:pt x="875" y="1227"/>
                    <a:pt x="810" y="1227"/>
                  </a:cubicBezTo>
                  <a:cubicBezTo>
                    <a:pt x="678" y="1227"/>
                    <a:pt x="549" y="1175"/>
                    <a:pt x="452" y="1078"/>
                  </a:cubicBezTo>
                  <a:cubicBezTo>
                    <a:pt x="307" y="933"/>
                    <a:pt x="263" y="715"/>
                    <a:pt x="342" y="526"/>
                  </a:cubicBezTo>
                  <a:cubicBezTo>
                    <a:pt x="421" y="336"/>
                    <a:pt x="605" y="214"/>
                    <a:pt x="810" y="214"/>
                  </a:cubicBezTo>
                  <a:close/>
                  <a:moveTo>
                    <a:pt x="810" y="69"/>
                  </a:moveTo>
                  <a:cubicBezTo>
                    <a:pt x="450" y="69"/>
                    <a:pt x="159" y="361"/>
                    <a:pt x="159" y="720"/>
                  </a:cubicBezTo>
                  <a:cubicBezTo>
                    <a:pt x="159" y="983"/>
                    <a:pt x="318" y="1221"/>
                    <a:pt x="561" y="1322"/>
                  </a:cubicBezTo>
                  <a:cubicBezTo>
                    <a:pt x="642" y="1355"/>
                    <a:pt x="726" y="1372"/>
                    <a:pt x="810" y="1372"/>
                  </a:cubicBezTo>
                  <a:cubicBezTo>
                    <a:pt x="980" y="1372"/>
                    <a:pt x="1146" y="1305"/>
                    <a:pt x="1271" y="1180"/>
                  </a:cubicBezTo>
                  <a:cubicBezTo>
                    <a:pt x="1457" y="995"/>
                    <a:pt x="1512" y="715"/>
                    <a:pt x="1412" y="472"/>
                  </a:cubicBezTo>
                  <a:cubicBezTo>
                    <a:pt x="1311" y="227"/>
                    <a:pt x="1074" y="69"/>
                    <a:pt x="810" y="69"/>
                  </a:cubicBezTo>
                  <a:close/>
                  <a:moveTo>
                    <a:pt x="111" y="1014"/>
                  </a:moveTo>
                  <a:lnTo>
                    <a:pt x="0" y="1107"/>
                  </a:lnTo>
                  <a:lnTo>
                    <a:pt x="278" y="1439"/>
                  </a:lnTo>
                  <a:lnTo>
                    <a:pt x="389" y="1347"/>
                  </a:lnTo>
                  <a:lnTo>
                    <a:pt x="111" y="1014"/>
                  </a:lnTo>
                  <a:close/>
                </a:path>
              </a:pathLst>
            </a:custGeom>
            <a:solidFill>
              <a:srgbClr val="4285F4"/>
            </a:solidFill>
            <a:ln>
              <a:noFill/>
            </a:ln>
          </p:spPr>
          <p:txBody>
            <a:bodyPr anchorCtr="0" anchor="ctr" bIns="492575" lIns="492575" spcFirstLastPara="1" rIns="492575" wrap="square" tIns="492575">
              <a:noAutofit/>
            </a:bodyPr>
            <a:lstStyle/>
            <a:p>
              <a:pPr indent="0" lvl="0" marL="0" rtl="0" algn="l">
                <a:spcBef>
                  <a:spcPts val="0"/>
                </a:spcBef>
                <a:spcAft>
                  <a:spcPts val="0"/>
                </a:spcAft>
                <a:buNone/>
              </a:pPr>
              <a:r>
                <a:t/>
              </a:r>
              <a:endParaRPr/>
            </a:p>
          </p:txBody>
        </p:sp>
        <p:sp>
          <p:nvSpPr>
            <p:cNvPr id="484" name="Google Shape;484;p45"/>
            <p:cNvSpPr txBox="1"/>
            <p:nvPr/>
          </p:nvSpPr>
          <p:spPr>
            <a:xfrm>
              <a:off x="6066502" y="1963070"/>
              <a:ext cx="2213400" cy="3804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b="1" lang="en" sz="2100">
                  <a:solidFill>
                    <a:srgbClr val="434343"/>
                  </a:solidFill>
                  <a:latin typeface="Google Sans"/>
                  <a:ea typeface="Google Sans"/>
                  <a:cs typeface="Google Sans"/>
                  <a:sym typeface="Google Sans"/>
                </a:rPr>
                <a:t>Simulated purchases</a:t>
              </a:r>
              <a:endParaRPr b="1" sz="21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b="1" sz="2100">
                <a:solidFill>
                  <a:srgbClr val="434343"/>
                </a:solidFill>
                <a:latin typeface="Google Sans"/>
                <a:ea typeface="Google Sans"/>
                <a:cs typeface="Google Sans"/>
                <a:sym typeface="Google Sans"/>
              </a:endParaRPr>
            </a:p>
          </p:txBody>
        </p:sp>
      </p:grpSp>
      <p:sp>
        <p:nvSpPr>
          <p:cNvPr id="485" name="Google Shape;485;p45"/>
          <p:cNvSpPr txBox="1"/>
          <p:nvPr/>
        </p:nvSpPr>
        <p:spPr>
          <a:xfrm>
            <a:off x="5849125" y="3445200"/>
            <a:ext cx="6938100" cy="12444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Extensive review of behavioural science to identify </a:t>
            </a:r>
            <a:r>
              <a:rPr lang="en" sz="2100">
                <a:solidFill>
                  <a:schemeClr val="dk1"/>
                </a:solidFill>
                <a:latin typeface="Google Sans"/>
                <a:ea typeface="Google Sans"/>
                <a:cs typeface="Google Sans"/>
                <a:sym typeface="Google Sans"/>
              </a:rPr>
              <a:t>cognitive</a:t>
            </a:r>
            <a:r>
              <a:rPr lang="en" sz="2100">
                <a:solidFill>
                  <a:schemeClr val="dk1"/>
                </a:solidFill>
                <a:latin typeface="Google Sans"/>
                <a:ea typeface="Google Sans"/>
                <a:cs typeface="Google Sans"/>
                <a:sym typeface="Google Sans"/>
              </a:rPr>
              <a:t> biases in  consumer decision making</a:t>
            </a:r>
            <a:endParaRPr sz="2100">
              <a:solidFill>
                <a:schemeClr val="dk1"/>
              </a:solidFill>
              <a:latin typeface="Google Sans"/>
              <a:ea typeface="Google Sans"/>
              <a:cs typeface="Google Sans"/>
              <a:sym typeface="Google Sans"/>
            </a:endParaRPr>
          </a:p>
        </p:txBody>
      </p:sp>
      <p:sp>
        <p:nvSpPr>
          <p:cNvPr id="486" name="Google Shape;486;p45"/>
          <p:cNvSpPr txBox="1"/>
          <p:nvPr/>
        </p:nvSpPr>
        <p:spPr>
          <a:xfrm>
            <a:off x="5849125" y="1692600"/>
            <a:ext cx="6938100" cy="5706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Hundreds of hours of shopping behaviour, analysed through the </a:t>
            </a:r>
            <a:r>
              <a:rPr lang="en" sz="2100">
                <a:solidFill>
                  <a:schemeClr val="dk1"/>
                </a:solidFill>
                <a:latin typeface="Google Sans"/>
                <a:ea typeface="Google Sans"/>
                <a:cs typeface="Google Sans"/>
                <a:sym typeface="Google Sans"/>
              </a:rPr>
              <a:t>lense</a:t>
            </a:r>
            <a:r>
              <a:rPr lang="en" sz="2100">
                <a:solidFill>
                  <a:schemeClr val="dk1"/>
                </a:solidFill>
                <a:latin typeface="Google Sans"/>
                <a:ea typeface="Google Sans"/>
                <a:cs typeface="Google Sans"/>
                <a:sym typeface="Google Sans"/>
              </a:rPr>
              <a:t> of behavioural science</a:t>
            </a:r>
            <a:endParaRPr sz="2100">
              <a:solidFill>
                <a:schemeClr val="dk1"/>
              </a:solidFill>
              <a:latin typeface="Google Sans"/>
              <a:ea typeface="Google Sans"/>
              <a:cs typeface="Google Sans"/>
              <a:sym typeface="Google Sans"/>
            </a:endParaRPr>
          </a:p>
        </p:txBody>
      </p:sp>
      <p:sp>
        <p:nvSpPr>
          <p:cNvPr id="487" name="Google Shape;487;p45"/>
          <p:cNvSpPr txBox="1"/>
          <p:nvPr/>
        </p:nvSpPr>
        <p:spPr>
          <a:xfrm>
            <a:off x="5849125" y="4969200"/>
            <a:ext cx="6938100" cy="1244400"/>
          </a:xfrm>
          <a:prstGeom prst="rect">
            <a:avLst/>
          </a:prstGeom>
          <a:noFill/>
          <a:ln>
            <a:noFill/>
          </a:ln>
        </p:spPr>
        <p:txBody>
          <a:bodyPr anchorCtr="0" anchor="t" bIns="137150" lIns="137150" spcFirstLastPara="1" rIns="137150" wrap="square" tIns="137150">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Thousands of </a:t>
            </a:r>
            <a:r>
              <a:rPr lang="en" sz="2100">
                <a:solidFill>
                  <a:schemeClr val="dk1"/>
                </a:solidFill>
                <a:latin typeface="Google Sans"/>
                <a:ea typeface="Google Sans"/>
                <a:cs typeface="Google Sans"/>
                <a:sym typeface="Google Sans"/>
              </a:rPr>
              <a:t>simulated</a:t>
            </a:r>
            <a:r>
              <a:rPr lang="en" sz="2100">
                <a:solidFill>
                  <a:schemeClr val="dk1"/>
                </a:solidFill>
                <a:latin typeface="Google Sans"/>
                <a:ea typeface="Google Sans"/>
                <a:cs typeface="Google Sans"/>
                <a:sym typeface="Google Sans"/>
              </a:rPr>
              <a:t> purchase scenarios </a:t>
            </a:r>
            <a:r>
              <a:rPr lang="en" sz="2100">
                <a:solidFill>
                  <a:schemeClr val="dk1"/>
                </a:solidFill>
                <a:latin typeface="Google Sans"/>
                <a:ea typeface="Google Sans"/>
                <a:cs typeface="Google Sans"/>
                <a:sym typeface="Google Sans"/>
              </a:rPr>
              <a:t>to test and validate the role of those biases at scale</a:t>
            </a:r>
            <a:endParaRPr sz="21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21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2100">
              <a:solidFill>
                <a:schemeClr val="dk1"/>
              </a:solidFill>
              <a:latin typeface="Google Sans"/>
              <a:ea typeface="Google Sans"/>
              <a:cs typeface="Google Sans"/>
              <a:sym typeface="Google Sans"/>
            </a:endParaRPr>
          </a:p>
        </p:txBody>
      </p:sp>
      <p:sp>
        <p:nvSpPr>
          <p:cNvPr id="488" name="Google Shape;488;p45"/>
          <p:cNvSpPr txBox="1"/>
          <p:nvPr>
            <p:ph type="title"/>
          </p:nvPr>
        </p:nvSpPr>
        <p:spPr>
          <a:xfrm>
            <a:off x="821551" y="548963"/>
            <a:ext cx="11695500" cy="62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latin typeface="Google Sans"/>
                <a:ea typeface="Google Sans"/>
                <a:cs typeface="Google Sans"/>
                <a:sym typeface="Google Sans"/>
              </a:rPr>
              <a:t>A methodology to address the challenges</a:t>
            </a:r>
            <a:endParaRPr sz="3600">
              <a:latin typeface="Google Sans"/>
              <a:ea typeface="Google Sans"/>
              <a:cs typeface="Google Sans"/>
              <a:sym typeface="Googl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grpSp>
        <p:nvGrpSpPr>
          <p:cNvPr id="493" name="Google Shape;493;p46"/>
          <p:cNvGrpSpPr/>
          <p:nvPr/>
        </p:nvGrpSpPr>
        <p:grpSpPr>
          <a:xfrm>
            <a:off x="12475083" y="7205672"/>
            <a:ext cx="630737" cy="205514"/>
            <a:chOff x="0" y="0"/>
            <a:chExt cx="2077525" cy="676925"/>
          </a:xfrm>
        </p:grpSpPr>
        <p:sp>
          <p:nvSpPr>
            <p:cNvPr id="494" name="Google Shape;494;p4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95" name="Google Shape;495;p4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96" name="Google Shape;496;p4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97" name="Google Shape;497;p4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98" name="Google Shape;498;p4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499" name="Google Shape;499;p4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500" name="Google Shape;500;p46"/>
          <p:cNvSpPr txBox="1"/>
          <p:nvPr>
            <p:ph type="title"/>
          </p:nvPr>
        </p:nvSpPr>
        <p:spPr>
          <a:xfrm>
            <a:off x="516751" y="396563"/>
            <a:ext cx="11695500" cy="62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An updated model of purchase decision making </a:t>
            </a:r>
            <a:endParaRPr/>
          </a:p>
        </p:txBody>
      </p:sp>
      <p:pic>
        <p:nvPicPr>
          <p:cNvPr id="501" name="Google Shape;501;p46"/>
          <p:cNvPicPr preferRelativeResize="0"/>
          <p:nvPr/>
        </p:nvPicPr>
        <p:blipFill rotWithShape="1">
          <a:blip r:embed="rId3">
            <a:alphaModFix/>
          </a:blip>
          <a:srcRect b="0" l="28823" r="30362" t="0"/>
          <a:stretch/>
        </p:blipFill>
        <p:spPr>
          <a:xfrm>
            <a:off x="1336300" y="1018175"/>
            <a:ext cx="4791149" cy="6603374"/>
          </a:xfrm>
          <a:prstGeom prst="rect">
            <a:avLst/>
          </a:prstGeom>
          <a:noFill/>
          <a:ln>
            <a:noFill/>
          </a:ln>
        </p:spPr>
      </p:pic>
      <p:pic>
        <p:nvPicPr>
          <p:cNvPr id="502" name="Google Shape;502;p46"/>
          <p:cNvPicPr preferRelativeResize="0"/>
          <p:nvPr/>
        </p:nvPicPr>
        <p:blipFill rotWithShape="1">
          <a:blip r:embed="rId4">
            <a:alphaModFix/>
          </a:blip>
          <a:srcRect b="11542" l="19858" r="20253" t="11039"/>
          <a:stretch/>
        </p:blipFill>
        <p:spPr>
          <a:xfrm>
            <a:off x="8152900" y="1800150"/>
            <a:ext cx="3580275" cy="4948824"/>
          </a:xfrm>
          <a:prstGeom prst="rect">
            <a:avLst/>
          </a:prstGeom>
          <a:noFill/>
          <a:ln>
            <a:noFill/>
          </a:ln>
        </p:spPr>
      </p:pic>
      <p:pic>
        <p:nvPicPr>
          <p:cNvPr id="503" name="Google Shape;503;p46"/>
          <p:cNvPicPr preferRelativeResize="0"/>
          <p:nvPr/>
        </p:nvPicPr>
        <p:blipFill rotWithShape="1">
          <a:blip r:embed="rId5">
            <a:alphaModFix/>
          </a:blip>
          <a:srcRect b="62347" l="0" r="0" t="0"/>
          <a:stretch/>
        </p:blipFill>
        <p:spPr>
          <a:xfrm>
            <a:off x="5561788" y="3691092"/>
            <a:ext cx="2592425" cy="89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pSp>
        <p:nvGrpSpPr>
          <p:cNvPr id="508" name="Google Shape;508;p47"/>
          <p:cNvGrpSpPr/>
          <p:nvPr/>
        </p:nvGrpSpPr>
        <p:grpSpPr>
          <a:xfrm>
            <a:off x="12475083" y="7205672"/>
            <a:ext cx="630737" cy="205514"/>
            <a:chOff x="0" y="0"/>
            <a:chExt cx="2077525" cy="676925"/>
          </a:xfrm>
        </p:grpSpPr>
        <p:sp>
          <p:nvSpPr>
            <p:cNvPr id="509" name="Google Shape;509;p4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10" name="Google Shape;510;p4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11" name="Google Shape;511;p4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12" name="Google Shape;512;p4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13" name="Google Shape;513;p4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14" name="Google Shape;514;p4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sp>
        <p:nvSpPr>
          <p:cNvPr id="515" name="Google Shape;515;p47"/>
          <p:cNvSpPr txBox="1"/>
          <p:nvPr/>
        </p:nvSpPr>
        <p:spPr>
          <a:xfrm>
            <a:off x="1530450" y="2723625"/>
            <a:ext cx="4677900" cy="2268000"/>
          </a:xfrm>
          <a:prstGeom prst="rect">
            <a:avLst/>
          </a:prstGeom>
          <a:no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None/>
            </a:pPr>
            <a:r>
              <a:rPr b="1" lang="en" sz="3600">
                <a:solidFill>
                  <a:srgbClr val="4284F9"/>
                </a:solidFill>
                <a:latin typeface="Google Sans"/>
                <a:ea typeface="Google Sans"/>
                <a:cs typeface="Google Sans"/>
                <a:sym typeface="Google Sans"/>
              </a:rPr>
              <a:t>Exposure</a:t>
            </a:r>
            <a:r>
              <a:rPr b="1" lang="en" sz="3600">
                <a:solidFill>
                  <a:srgbClr val="5F6368"/>
                </a:solidFill>
                <a:latin typeface="Google Sans"/>
                <a:ea typeface="Google Sans"/>
                <a:cs typeface="Google Sans"/>
                <a:sym typeface="Google Sans"/>
              </a:rPr>
              <a:t>:</a:t>
            </a:r>
            <a:br>
              <a:rPr lang="en" sz="3600">
                <a:solidFill>
                  <a:srgbClr val="5F6368"/>
                </a:solidFill>
                <a:latin typeface="Google Sans"/>
                <a:ea typeface="Google Sans"/>
                <a:cs typeface="Google Sans"/>
                <a:sym typeface="Google Sans"/>
              </a:rPr>
            </a:br>
            <a:r>
              <a:rPr i="0" lang="en" sz="3600" u="none" cap="none" strike="noStrike">
                <a:solidFill>
                  <a:srgbClr val="5F6368"/>
                </a:solidFill>
                <a:latin typeface="Google Sans"/>
                <a:ea typeface="Google Sans"/>
                <a:cs typeface="Google Sans"/>
                <a:sym typeface="Google Sans"/>
              </a:rPr>
              <a:t>A constantly present</a:t>
            </a:r>
            <a:r>
              <a:rPr lang="en" sz="3600">
                <a:solidFill>
                  <a:srgbClr val="5F6368"/>
                </a:solidFill>
                <a:latin typeface="Google Sans"/>
                <a:ea typeface="Google Sans"/>
                <a:cs typeface="Google Sans"/>
                <a:sym typeface="Google Sans"/>
              </a:rPr>
              <a:t> </a:t>
            </a:r>
            <a:r>
              <a:rPr i="0" lang="en" sz="3600" u="none" cap="none" strike="noStrike">
                <a:solidFill>
                  <a:srgbClr val="5F6368"/>
                </a:solidFill>
                <a:latin typeface="Google Sans"/>
                <a:ea typeface="Google Sans"/>
                <a:cs typeface="Google Sans"/>
                <a:sym typeface="Google Sans"/>
              </a:rPr>
              <a:t>underlying net of </a:t>
            </a:r>
            <a:r>
              <a:rPr b="1" lang="en" sz="3600">
                <a:solidFill>
                  <a:srgbClr val="5F6368"/>
                </a:solidFill>
                <a:latin typeface="Google Sans"/>
                <a:ea typeface="Google Sans"/>
                <a:cs typeface="Google Sans"/>
                <a:sym typeface="Google Sans"/>
              </a:rPr>
              <a:t>external factors</a:t>
            </a:r>
            <a:endParaRPr b="1" sz="3600">
              <a:solidFill>
                <a:srgbClr val="5F6368"/>
              </a:solidFill>
              <a:latin typeface="Google Sans"/>
              <a:ea typeface="Google Sans"/>
              <a:cs typeface="Google Sans"/>
              <a:sym typeface="Google Sans"/>
            </a:endParaRPr>
          </a:p>
        </p:txBody>
      </p:sp>
      <p:pic>
        <p:nvPicPr>
          <p:cNvPr id="516" name="Google Shape;516;p47"/>
          <p:cNvPicPr preferRelativeResize="0"/>
          <p:nvPr/>
        </p:nvPicPr>
        <p:blipFill rotWithShape="1">
          <a:blip r:embed="rId3">
            <a:alphaModFix/>
          </a:blip>
          <a:srcRect b="0" l="21198" r="20178" t="0"/>
          <a:stretch/>
        </p:blipFill>
        <p:spPr>
          <a:xfrm>
            <a:off x="6561950" y="1287650"/>
            <a:ext cx="5357102" cy="5139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grpSp>
        <p:nvGrpSpPr>
          <p:cNvPr id="521" name="Google Shape;521;p48"/>
          <p:cNvGrpSpPr/>
          <p:nvPr/>
        </p:nvGrpSpPr>
        <p:grpSpPr>
          <a:xfrm>
            <a:off x="12475083" y="7205672"/>
            <a:ext cx="630737" cy="205514"/>
            <a:chOff x="0" y="0"/>
            <a:chExt cx="2077525" cy="676925"/>
          </a:xfrm>
        </p:grpSpPr>
        <p:sp>
          <p:nvSpPr>
            <p:cNvPr id="522" name="Google Shape;522;p4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23" name="Google Shape;523;p4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24" name="Google Shape;524;p4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25" name="Google Shape;525;p4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26" name="Google Shape;526;p4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sp>
          <p:nvSpPr>
            <p:cNvPr id="527" name="Google Shape;527;p4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767171"/>
            </a:solidFill>
            <a:ln>
              <a:noFill/>
            </a:ln>
          </p:spPr>
          <p:txBody>
            <a:bodyPr anchorCtr="0" anchor="t" bIns="137150" lIns="137150" spcFirstLastPara="1" rIns="137150" wrap="square" tIns="137150">
              <a:noAutofit/>
            </a:bodyPr>
            <a:lstStyle/>
            <a:p>
              <a:pPr indent="0" lvl="0" marL="0" rtl="0" algn="l">
                <a:spcBef>
                  <a:spcPts val="0"/>
                </a:spcBef>
                <a:spcAft>
                  <a:spcPts val="0"/>
                </a:spcAft>
                <a:buNone/>
              </a:pPr>
              <a:r>
                <a:t/>
              </a:r>
              <a:endParaRPr sz="2100">
                <a:solidFill>
                  <a:srgbClr val="595959"/>
                </a:solidFill>
              </a:endParaRPr>
            </a:p>
          </p:txBody>
        </p:sp>
      </p:grpSp>
      <p:pic>
        <p:nvPicPr>
          <p:cNvPr id="528" name="Google Shape;528;p48"/>
          <p:cNvPicPr preferRelativeResize="0"/>
          <p:nvPr/>
        </p:nvPicPr>
        <p:blipFill rotWithShape="1">
          <a:blip r:embed="rId3">
            <a:alphaModFix/>
          </a:blip>
          <a:srcRect b="0" l="0" r="0" t="0"/>
          <a:stretch/>
        </p:blipFill>
        <p:spPr>
          <a:xfrm>
            <a:off x="917550" y="458949"/>
            <a:ext cx="11782574" cy="6627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